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61" r:id="rId7"/>
    <p:sldId id="258" r:id="rId8"/>
    <p:sldId id="262" r:id="rId9"/>
    <p:sldId id="266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54" d="100"/>
          <a:sy n="54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9FA7E-073A-488E-A84C-10C74943F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93B12E-87B4-48FA-B3B1-D2F8E787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AB766F-CAFC-43D2-90D2-DD016672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6482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CBD15-C12E-46F4-9751-C6911EFA0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4E927E-C5A5-4008-8FE1-BE4C3952D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8AFB79-2CF9-4AAA-936E-6FB20EAC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6DABD5-1E33-4E5B-B164-9ED28450A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D0C83E-4859-4D5B-90FF-5DDEA7350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447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3F5FFF-98A1-42C3-AF7C-E4E0578655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CCE260-B65C-40EF-9FED-04371A3909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A5E22F-03F6-434D-AEBA-2EA9721D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F13A48-FD73-4F8D-BFA8-A62FD97E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085AFC-ADAF-41E8-BC6E-E668ED136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8860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5C934B-D2CE-47C6-B11C-CCD69D074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7534" y="1894114"/>
            <a:ext cx="7016931" cy="12181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42406-B617-4D6C-A38E-A9DBDB72CA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2271"/>
            <a:ext cx="9144000" cy="26092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9CB90D-01B4-4333-BCE4-5FBE3120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EA6FB1-9D9E-471F-BBD1-67528AAE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444B6-789F-43F7-86B9-069FEF29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3177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DFF87A-6C3A-472C-A7AD-A13B8D7AA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91779-6FA5-4DED-8239-15C2E0E45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783D6-E732-487A-AE58-B18B547ED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4E55D0-6B67-4FD8-BCB3-5225C0035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B286E8-C42D-45D0-817C-8245EFD88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5744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DE8BEE-516E-4853-AB0A-292550AF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4F0029-321A-49B9-929F-E8D90B664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42BAE4-A7FB-4D9E-AA65-0809DCDF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3DC4D5-34F6-413B-BE3C-0A0FF39B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AAFD78-8D3E-42E3-A28A-0279FA001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2817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0424E6-E0F0-4261-A450-C9B0EDD1D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9118BA-46F2-42FE-B5FC-CEFCC96A9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0A0275-E2DC-40E6-845C-6F1026F5B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A655A5-0422-4A90-B072-7D2EAA5F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457E692-EEEF-4AD9-8BAD-A02E1FFD7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620477-920C-44CF-88CA-07C8A7E61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9611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CA4F8E-A44A-4CBD-8F4C-E413E3A49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7687C9-B3F4-45F2-9E7E-1768EA8DB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66503F-C8B7-42E3-9089-AD325B1AD4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FBA1781-E95F-4C06-A72C-6A1AB420B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36FC9C-992A-4C45-BAA1-A93E4E52E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D0476B-8844-478E-BB63-E83E42781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A9BB9D-C293-413D-B859-68BAD8EB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A90410-31F2-49D1-92F7-C76AF471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0084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A4FAC-A955-4CA1-985C-9AA159A67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631718F-A8AD-4C59-93C5-D3BB0044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0CA2FF6-C591-43FC-B5FD-E2032FC22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B27250B-3E5B-468C-9A3F-BA373C3D7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8874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B97C3D-CF00-4BF9-BAAD-2DD634173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117570-6E39-4A5F-A7D7-264750DA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AE1186-46A0-4732-9A32-C6BBB767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0727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CDCC89-25A5-4373-BDD5-CB9D97163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0CE62A-9570-4397-AEC1-E616795462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E79D5C-2955-4BFC-A1EC-644812293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ED90B4-F845-44D5-B9BF-6DCA441B2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DB9029-8E65-43E1-B413-27914F8C3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548869-AF98-4A61-A6CB-9B2FE505D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556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4F85F-2CB2-4B36-BA06-4C43C6EA0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EE2423-1142-4757-85D3-5F96B32FA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820299-9AB8-43BF-8FEE-23E00F90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6E6B67-562C-4243-B82A-DED5731F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6DE7FE-A70A-4443-8E90-C843882B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9862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9DC54B-0CEA-43C8-B0A7-C403B150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76B5D8-F0C5-49BF-9D70-5EB2D151AB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B83A97-256C-4317-A1B3-6B225FBC8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FF223E3-1B8D-45E7-8135-C1288826B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A600695-910E-4D2C-9D6B-5E7B3C5A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6CC05E-3B27-4A61-96F3-FE31E75E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98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B4CC4B-9094-40AC-841D-70E3B6D2D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B83E667-BB0A-482A-B81D-2AE72E53E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AD5D26-29F9-484A-B9A7-630F572E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09DCF9-EC39-405B-B214-F0AD36179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D3ECF2-03E7-4C48-84FA-D1CB6B2EF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6582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9E9B6A-2445-4FA4-8565-9F2E2EE98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8925231-2F77-4168-9431-D99D81889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BCC5C5-09A1-4CA6-B3C6-5F7FA179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108485-ADB9-440E-AA89-63E3AEF4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0FA0E0-A702-47AE-BB63-14C0B4198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85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97312-FAB9-4879-B3BE-D42BCE575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AE5FB84-6DD3-480C-824E-C920F9E0C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DC364E-C658-4283-876B-0505D4A9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9B804B-57EE-4E22-AC7D-4FFE0198E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BB3E45-EF14-4180-8955-7629B5DDA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1760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F2B197-9BD6-49E7-B045-8CE82A90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56C969-B65A-4B6A-ACF3-248E3731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DDAE68-A967-489F-BA24-EEBA2724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D59D3B-07E7-4F9E-9114-CA25F9CA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234C18-C665-4F80-AA6A-54BCABEB7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2718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10E21-6D83-4DEF-8DD0-E321E11C7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B2C6A1-1450-414C-BC75-DE8471F7B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F821A0-987C-475D-94B5-44E19857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9D1991-A2F7-40D1-8767-5713662B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344B1A-726D-4C7A-8C92-C6E516AFB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40222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85434-347C-47A2-977A-E11405FA9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325F8-A272-4E1D-8018-E413ED0485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F7E676-5E55-4C53-B8BF-7975422CF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ECA762-649D-4C11-A874-6167AF94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EC7C04-823F-452B-B03E-D3A97628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DFF1DB-97B3-4607-815D-4785DCE06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2906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7358F8-BBD6-4D06-9A8A-298A9A81F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FC0981-E0C9-47AE-AFE5-07CB2CE27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A1E44A-E9EA-4726-A244-5A4557124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C60353-12E5-4E82-8AFE-9927227A2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E7AB8DF-B968-4C20-8DEC-B42BB4BADF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5D01D26-E372-4EF6-A5F6-C141D6270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8A6F16-9BE9-4D29-B43F-0C0B663D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31B2A8C-062E-4C83-831A-ABDA4FC9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1276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36A8C-0DDD-4797-81E4-71E18E07D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EF3E4E-95FB-4A6A-B8FD-AAA6E73B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26758A6-6F63-49A3-BC18-0E2F606B7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E35981B-E66F-4805-954F-A45D8D22F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68603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9313B0-A021-46B3-8654-EBBA872D4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CE6DD25-2F1B-4A9F-B979-10EAA37B5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68F07BD-4638-4FCF-BEE1-E77860B6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0549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17FB6-9A96-4A62-89AE-119E57AB8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274445-E705-4120-89E6-E9B5B6422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341445-E2BF-4E4B-9E10-0CA6CF51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667D97-7D32-4507-B571-28387929C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561BEB-01D1-442D-A732-9B5B9EAD4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04842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76D2D-F140-4390-AC9B-12AB80D43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A3D7DD-12C9-4C62-97FB-BA580EA79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1425E3-20D1-42A1-AA6B-5C1FAD79A3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41570A-C45D-470D-A924-7665C855E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33F628-40C9-499A-ACC6-69826B5A3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64D9AD-607C-4902-9C48-9F7F4AB10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831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728A2-69B3-465D-BEFA-3023D79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373F6C-8B32-41CD-AB53-40006FF22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035300-5149-4E98-B21A-72E3A9CF2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F01CAD-BB8D-4B50-9000-9CA927EEC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780EF1F-E031-413F-820B-150C230A1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3FE8B5-C7CC-47F8-AA8B-1212465C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97933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FF860-400F-421E-A174-5C5B0B94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6B3B6A7-8EAB-4AA7-A1C5-E926964FA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4D6FE2-7A06-4A82-A7C2-2C961A5A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296B72-B39C-4442-BA97-CC8B2BA8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CEDB0C-1AF5-43A8-BD3F-A149164D6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585777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33155F5-AFA4-4D23-88BB-074058973B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0F575C-E8D8-4236-AED6-43330C2EE2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204731-360B-47EA-A0B0-D02D87266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D661B8-AF2D-40DE-9A3C-5831A1EDA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EF1517-AB47-46B4-BCD9-3DE056E8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10638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2E72F4-200C-4D66-8B67-62991C333F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548B6-5A09-4DE7-B868-0FB022EFE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056A29-B8FB-4EB5-9564-83CBF58DE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CA05D0-2D2F-45A3-9D77-5D6B0210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B2EB56-25C5-4DDA-9722-C5250F1AE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4869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3D78F-E31D-43DF-96EA-85EF88FE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29C1BE-158C-4374-BA53-BC6C77BA2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34AEE7-C103-4FE8-B59E-C702B6E16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CD0FE-73F0-4067-B792-FE0FFD4FE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D49B12-5DC1-4DD4-A28A-47087F82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722419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6911B9-9469-4E37-BFB9-C21E68FD3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270107-3860-4532-9CF1-9A58447C2A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7825CA-DE50-4D56-8647-C0E55125F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3AF0DA-6757-436F-98AB-87BB9EBC1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98167F-0DAD-4BE6-89F7-C79B42B3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72562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45EFF-9F56-4A78-87A9-59F966761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962BD4-1B78-42A0-95D9-C349EC513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37A2456-8C54-4EE6-9B89-6160E54786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2C5A89-0F90-4298-B014-01EE3A5ED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B43D34-21BF-4DBD-858A-005A4920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03E1FB-649D-40CD-8C9B-509C4579C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499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B8D78-ACAC-4EC1-9D45-73BA7806B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C27EAC-74EE-4AF5-A061-806325FC7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B5FA79-7443-4A85-A6FA-35C495C3B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470D1B6-E9BA-4DC8-BA87-A68E62643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A15DEE-28F0-4FC2-9061-14A06404CB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47EE812-ABF5-4A71-AADC-EC7D136E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2700F5-1A7C-4B03-B20F-CCB56C5E5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BE692-DE69-4A01-ACF9-35EFF191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53278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F4EBC2-78CA-4BF4-AA93-859846ADB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653878-496C-4794-A088-610C0712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FF805A-F262-4394-9DFE-E298DE3B2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74FF1A-7824-4264-93C7-197F95A79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46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A4417C-BBE6-46BC-BD7F-C54A40D6B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BA018F-4ABE-4F2F-9EF0-E3C2BB426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8399FE-4999-4367-BD53-9AB1F5D97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B53146-67FD-44CD-B99C-FCAFC872B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D05593-70D1-4F7E-A2B9-DA87CF2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B19B85-6F3A-41A3-9E4A-E242C498F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33621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17E03FF-09F0-4CCD-97CF-F1E6E6554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44FD98F-96D9-407B-ADB0-9DA3FF20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FE2A4E-E09E-473B-8DD7-42582424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6172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7FEAA-93B3-4FE9-BE38-11DB846C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7F359E-99AA-4391-8C59-6D2016275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6DF4D5-48C8-46FE-8014-FDEE3AF95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584DC2-B1FB-4CA3-960E-2FCAC5305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DE46B3-82CE-4EC5-B0F0-5BC6AB383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3DBF3A-53FF-487F-9D57-7DB056F11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61623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61CC6-6419-455E-82D9-C276620A2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56392E-BBFC-463D-8D4D-29E6725A18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B4A246-5567-4AF0-9C47-63532CAE9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A07C78-9D11-4FA2-ABB0-685A24AB2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D752954-9E74-4365-B6B8-2988B7BF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C961EB-EB82-402C-A7EB-CE3FD87C0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38047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DEECD-A521-43DB-9B1F-0589D441D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F9A2B7-4CF8-43A2-A8C3-7F8A28A0C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559A8C-7228-4C6A-8071-1E878F001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D5EDEA8-2840-44AB-91CF-078B5E68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1D2157-76DB-4CC2-B684-D37E4FAE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46465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2A6FB4-E023-4433-9360-D22AF7C46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09D2770-DAA2-4A91-BFFC-865FF2B4DF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BF75E8-160C-40DB-ADB0-28B2E3088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E3E0F2-1BCF-47C2-836A-9DA94E3F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709E96-0933-4E15-9502-C297F7218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42080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8E003-B137-4BAB-AF84-6D533C9D9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DFDFFFD-884F-4095-9C6A-2F91011466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557EB2-8D6A-4318-AB8B-6A579809A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B386A3-0A0A-41AF-90CC-787219AA1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69FC2C-B181-4396-89F8-70F11D14E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0270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40A3D7-0A7C-4901-9CC8-30F194A6B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458243-3202-482E-826D-34488BD64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B3E94D-07B2-4E75-9F99-2B478F00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CAA9A-96C9-47C2-9270-C4EE7D84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DD45F3-B7F4-4F07-9196-7A686A397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190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76391-4F17-4C83-94AA-B0F9D883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AEE2DE-2269-47A4-BAC1-B95D02492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1F37EE-FBB3-423E-955A-2D0409082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ADD84B-FB0D-4E7E-A47E-473E8FFD4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7C13BE-C9C7-4CFE-8A88-7BAD4A80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43556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FC93B-5FE1-48D4-BDB5-47C589EDC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687F43-5149-4E51-AABF-7FDFBE1818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5EF2B-F505-480C-BB3D-FFE239CF73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4F92B93-D2AD-4FEC-ABBA-078F766F7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138590E-1CA7-4B7B-812F-92361B0BF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88D6B1-4769-4455-8D09-FC4F05331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80987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4431B-6AAA-45ED-B19C-A107CB749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7F5E85-E53A-4935-A9B7-C60B7513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CE8369-0F28-4853-B0D3-2FACA3894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5D2DA39-E17B-49F8-89AE-C298255EE9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9CB6F89-358D-49BD-8B6B-1CE2AE9A8A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642A160-DFFB-4CD1-A295-B0696C055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52814E-78DC-47D5-A55E-444C1FC8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0A56E94-3124-4494-9FAA-0CCE4708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934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392CAD-FD28-4FCA-BE92-7316963C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629DCF-5F63-4FA4-AABA-14D9A23DC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B3459F9-DFF6-4163-BED9-6979B2971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F54BF28-AEE5-4B07-B150-771D62DF6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EBC669-087C-4FBA-BD43-463391FFB7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ED3E10C-25A8-421E-9046-6CAF9124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F17BB29-E245-4DA9-A475-7E17AAF24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E9F572-9E7A-420B-9765-DB1465679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580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40153-E16D-4F49-A13F-E2729ACDD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45345D-8BCF-4668-89D9-9C6AAED4F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947CA1-B73B-4DEC-9652-84BB4412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F1FCEAA-03B7-4D4D-B405-E6CCADE89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94715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540127A-D340-4A19-86AE-06BCFA3F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87685A-6D8A-4528-8AA1-F85A0F89E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7863847-EA5A-48E1-BA48-B78AAED4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623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C120F-1B14-41B5-BFCD-B8A3DA363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11407F-07E5-49BF-838B-A67D04F2C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0EB991C-942B-4F89-99C3-0965634EA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AAB7E89-95B2-4789-B1CD-CB20A53DA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8C6058-4FAE-448B-9FE1-7A2EB41C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2F879D-0DEF-47BE-87E4-2CB5D1E1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42371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C59A2-D643-4438-B335-44C36CC7A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15D55E9-83DF-4E21-9375-23B36C7F8D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D8E294-31A3-44C6-8DE3-EFE8157E6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9AFE2B-9781-46ED-A9E6-B56D03948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B81B56E-E5E1-4A6B-899E-76F9310A4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52A9A5-FE68-41FA-8D07-1694B0C4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693322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C487A1-4CDE-4161-8B97-77E90CCF7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DAD739-1271-4CE9-85F4-0B386854B5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18273-C672-464E-826F-87688A46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8D61B8-D852-4994-8DCC-9C27BEC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0FC4B4-5DDE-402F-B6CA-86135BEE5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45140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F81F4D-740A-48A5-A4CE-A629E365D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7789E6-A322-45DB-94D2-2FA4FAF47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AE449C-98AB-4A78-B246-D0AF32845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6E5AED-8DB7-4993-87F4-A5A496A07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55F65E-8B8A-41EA-80CC-5BFD94F38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143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D21073-07C8-469F-84A3-F03EA1E08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7E89EE-0F84-409F-875F-6BE284D65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035CD0-0749-4969-9813-EB77681E8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282BA9-E049-4620-BD70-05B38B6EF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457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3ACC65-A791-4619-85F6-4E8641626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4A65713-2F58-48A0-B540-98D8D810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86AA25-44F0-476C-B651-66F701C12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7183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AAA3F5-ABC4-4FEC-911F-7F0BAA798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6AD39B-822B-4540-A6F5-73330EF1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5DDCAD-C871-4A4A-A19A-B30416F29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9688D69-AB11-4259-9BA5-C828DCB06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631A9B-9D53-4FA5-9D5D-2B320F89D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A65BC6-72A0-4CA3-B245-72EBF78AD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603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49C23-170E-4F20-A66C-17A936FF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43CAE7-41F0-49E6-9FCC-23F19EDC9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26A48C-39A5-4C56-9079-36AF43595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58486C-331C-4850-B7FB-E11218FF7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5E7257-CF13-4661-B1A6-3070818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B8A8D6C-F0F4-4811-8818-AE00E2B77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77928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Texto&#10;&#10;Descripción generada automáticamente">
            <a:extLst>
              <a:ext uri="{FF2B5EF4-FFF2-40B4-BE49-F238E27FC236}">
                <a16:creationId xmlns:a16="http://schemas.microsoft.com/office/drawing/2014/main" id="{F3D5152C-E9CD-4EDD-B6A0-C5FC0BFC74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24FCD-2ABB-4BF9-9946-2B2218AE4C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A30DF-E748-40C1-9B2B-4F25F75A62D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FD49CF-003F-41B1-BD18-E847C8197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15FB66-D7DA-4CD7-9117-72276C637C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72B7-8B25-4A3E-AC2B-AE6692FE38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118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Gráfico&#10;&#10;Descripción generada automáticamente">
            <a:extLst>
              <a:ext uri="{FF2B5EF4-FFF2-40B4-BE49-F238E27FC236}">
                <a16:creationId xmlns:a16="http://schemas.microsoft.com/office/drawing/2014/main" id="{06381895-6B8A-4AAC-8496-B4E138252D3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2A8622-456E-4EBA-A079-1E675C00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960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FD6D39-FAF7-4447-B626-4B4A4DF35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428999"/>
            <a:ext cx="10515600" cy="2790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5572AA-4F57-4B8E-9824-2877C1B39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89381-53EF-4658-89A9-55A931B71BA8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2F6952-5C89-4901-A5A6-98E4F3FED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4C864D-4E7A-4BE1-AA97-250C664C5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0A60B-3B3E-43D9-8AC9-D7CF532472D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968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Forma&#10;&#10;Descripción generada automáticamente">
            <a:extLst>
              <a:ext uri="{FF2B5EF4-FFF2-40B4-BE49-F238E27FC236}">
                <a16:creationId xmlns:a16="http://schemas.microsoft.com/office/drawing/2014/main" id="{4FADC321-0F1A-4BA5-A7B2-56CCE54387C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B0B7991-E799-4F78-928F-829B37073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61765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36612-7DCA-4FF8-82A1-2152B9812B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A7B241-3654-4CB4-99FF-63C16E9739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F0295C-F203-4A4F-B264-3CA14C308292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C0E9C9-6406-4FD3-AB07-A61EB466A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384BA6-FCDA-4FDA-AACF-9A0AF154D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BCE27-D7C3-4222-B1D8-E1B2A24012A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3198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">
            <a:extLst>
              <a:ext uri="{FF2B5EF4-FFF2-40B4-BE49-F238E27FC236}">
                <a16:creationId xmlns:a16="http://schemas.microsoft.com/office/drawing/2014/main" id="{C94E7FBA-B933-4D1B-B74E-550564BDF93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83FAD7C-D91C-498B-A14C-81440B6FE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1" y="365125"/>
            <a:ext cx="61112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4DFF6EC-4A5A-4512-A2A8-B7A460C720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CD214-0DA5-4106-8CEF-7F2EFE4AB9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3AFCE-33A9-40BB-8B29-89ED9B279F55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1C269-9620-4931-9D36-F6F11B7166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2E249E-8F5C-4564-9EC5-19B1583D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E3223-0816-4360-9024-8E7324ABDE7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31561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id="{948A63FC-F6A4-4480-9189-02EB4636C3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1105DDE-0624-4B7A-AB62-0485CBD6D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365125"/>
            <a:ext cx="60981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E2B29A-02C3-491C-BFF4-29E2A3196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14C69C-D24C-4C51-9D47-9F16390D31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D54D-FB35-44CF-9655-EED9C7268FFD}" type="datetimeFigureOut">
              <a:rPr lang="es-CO" smtClean="0"/>
              <a:t>23/07/2021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5D9F56-B5A2-4116-8624-D8907F63F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9CB015-926E-496F-AE9B-71074E5856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089C2-C0B0-4C3C-B315-B8459B5926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991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52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7DC7E995-2E3E-43A8-B514-20C246AC1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410522"/>
            <a:ext cx="9144000" cy="2609260"/>
          </a:xfrm>
        </p:spPr>
        <p:txBody>
          <a:bodyPr/>
          <a:lstStyle/>
          <a:p>
            <a:endParaRPr lang="es-CO" dirty="0"/>
          </a:p>
          <a:p>
            <a:endParaRPr lang="es-CO" dirty="0"/>
          </a:p>
          <a:p>
            <a:r>
              <a:rPr lang="es-CO" sz="4400" b="1" dirty="0"/>
              <a:t>BANCADA PARTIDO CONSERVADOR </a:t>
            </a:r>
          </a:p>
        </p:txBody>
      </p:sp>
    </p:spTree>
    <p:extLst>
      <p:ext uri="{BB962C8B-B14F-4D97-AF65-F5344CB8AC3E}">
        <p14:creationId xmlns:p14="http://schemas.microsoft.com/office/powerpoint/2010/main" val="92014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62DF3-07CE-4189-A6B1-781F8994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CO" sz="4800" b="1" dirty="0">
                <a:latin typeface="+mn-lt"/>
                <a:ea typeface="+mn-ea"/>
                <a:cs typeface="+mn-cs"/>
              </a:rPr>
              <a:t>PROYECTOS DE ACUERDO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8F6FBC-87E6-4769-9AC1-36D96A8CC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es-CO" sz="3200" b="1" dirty="0"/>
              <a:t>PROYECTO DE ACUERDO 070 (BICIPARQUEADEROS):</a:t>
            </a:r>
            <a:r>
              <a:rPr lang="es-CO" sz="3200" dirty="0"/>
              <a:t> SE ACUMULO CON EL PROYECTOS DE ACUERDO 065. SE CONVIRTIO EN EL ACUERDO 055 DE 2021.</a:t>
            </a:r>
          </a:p>
          <a:p>
            <a:pPr algn="just"/>
            <a:endParaRPr lang="es-CO" sz="1400" dirty="0"/>
          </a:p>
          <a:p>
            <a:pPr algn="just"/>
            <a:r>
              <a:rPr lang="es-CO" sz="3200" b="1" dirty="0"/>
              <a:t>PROYECTO DE ACUERDO 074 (BECAS A DEPORTISTAS): </a:t>
            </a:r>
            <a:r>
              <a:rPr lang="es-CO" sz="3200" dirty="0"/>
              <a:t>SE CONVIRTIO EN EL ACUERDO 062 DE 2021.</a:t>
            </a:r>
          </a:p>
          <a:p>
            <a:pPr algn="just"/>
            <a:endParaRPr lang="es-CO" sz="1400" dirty="0"/>
          </a:p>
          <a:p>
            <a:pPr algn="just"/>
            <a:r>
              <a:rPr lang="es-CO" sz="3200" b="1" dirty="0"/>
              <a:t>PROYECTO DE ACUERDO 078 (CAMBIO DE NOMBRE ESTADIO DE BESIBOL DE LOS CARACOLES): </a:t>
            </a:r>
            <a:r>
              <a:rPr lang="es-CO" sz="3200" dirty="0"/>
              <a:t>SE CONVIRTIO EN EL ACUERDO 061 DE 2021.</a:t>
            </a:r>
          </a:p>
          <a:p>
            <a:pPr marL="0" indent="0" algn="just">
              <a:buNone/>
            </a:pPr>
            <a:endParaRPr lang="es-CO" sz="3200" dirty="0"/>
          </a:p>
          <a:p>
            <a:pPr algn="just"/>
            <a:r>
              <a:rPr lang="es-CO" sz="3200" b="1" dirty="0"/>
              <a:t>PROYECTO DE ACUERDO 083 (FUENTES NO CONVENCIONALES DE ENERGIA): </a:t>
            </a:r>
            <a:r>
              <a:rPr lang="es-CO" sz="3200" dirty="0"/>
              <a:t>SE ENCUENTRA EN PRIMER DEBATE.</a:t>
            </a:r>
          </a:p>
          <a:p>
            <a:pPr algn="just"/>
            <a:endParaRPr lang="es-CO" sz="3200" dirty="0"/>
          </a:p>
          <a:p>
            <a:pPr algn="just"/>
            <a:endParaRPr lang="es-CO" dirty="0"/>
          </a:p>
          <a:p>
            <a:pPr algn="just"/>
            <a:endParaRPr lang="es-CO" dirty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57140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EDC7ED-32B5-4BFD-8A1F-6E9755D4F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CONTROL POLITICO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71612A-549D-4377-8B9A-E527F1C80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dirty="0"/>
              <a:t>LA BANCADA DEL PARTIDO CONSERVADOR PRESENTO EN EL PRIMER SEMESTRE VIGENCIA 2021 34 PROPOSICIONES.</a:t>
            </a:r>
          </a:p>
          <a:p>
            <a:pPr marL="0" indent="0">
              <a:buNone/>
            </a:pPr>
            <a:r>
              <a:rPr lang="es-CO" dirty="0"/>
              <a:t>SE REALIZARON LOS SIGUIENTES DEBATES:</a:t>
            </a:r>
          </a:p>
          <a:p>
            <a:r>
              <a:rPr lang="es-CO" b="1" dirty="0"/>
              <a:t>PROPOSICION 001: </a:t>
            </a:r>
            <a:r>
              <a:rPr lang="es-CO" dirty="0"/>
              <a:t>– PEMP – POT- SITUACION DE OBRAS MAGNA TOWER.</a:t>
            </a:r>
          </a:p>
          <a:p>
            <a:r>
              <a:rPr lang="es-CO" dirty="0"/>
              <a:t> </a:t>
            </a:r>
            <a:r>
              <a:rPr lang="es-CO" b="1" dirty="0"/>
              <a:t>PROPOSICION 002: </a:t>
            </a:r>
            <a:r>
              <a:rPr lang="es-CO" dirty="0"/>
              <a:t>CONCESIÓN CORREDOR VIAL PEAJES.</a:t>
            </a:r>
          </a:p>
          <a:p>
            <a:r>
              <a:rPr lang="es-CO" b="1" dirty="0"/>
              <a:t>PROPOSICION 004: </a:t>
            </a:r>
            <a:r>
              <a:rPr lang="es-CO" dirty="0"/>
              <a:t>SITUACION TRANSCARIBE.</a:t>
            </a:r>
          </a:p>
          <a:p>
            <a:r>
              <a:rPr lang="es-CO" b="1" dirty="0"/>
              <a:t>PROPOSICION 009: </a:t>
            </a:r>
            <a:r>
              <a:rPr lang="es-CO" dirty="0"/>
              <a:t>SUBSIDIOS – SERVICIOS PUBLICOS.</a:t>
            </a:r>
          </a:p>
          <a:p>
            <a:r>
              <a:rPr lang="es-CO" b="1" dirty="0"/>
              <a:t>PROPOSICION 013: </a:t>
            </a:r>
            <a:r>
              <a:rPr lang="es-CO" dirty="0"/>
              <a:t>PES</a:t>
            </a:r>
          </a:p>
        </p:txBody>
      </p:sp>
    </p:spTree>
    <p:extLst>
      <p:ext uri="{BB962C8B-B14F-4D97-AF65-F5344CB8AC3E}">
        <p14:creationId xmlns:p14="http://schemas.microsoft.com/office/powerpoint/2010/main" val="433777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444D1-33B7-44D9-B0C1-96FA58ADC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b="1" dirty="0"/>
              <a:t>CONTROL POLITICO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1518F8-FFD2-4FBD-A362-3D4631BD4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O" sz="3200" b="1" dirty="0"/>
              <a:t>PROPOSICION 024: </a:t>
            </a:r>
            <a:r>
              <a:rPr lang="es-CO" sz="3200" dirty="0"/>
              <a:t>DRENAJES PLUVIALES.</a:t>
            </a:r>
          </a:p>
          <a:p>
            <a:r>
              <a:rPr lang="es-CO" sz="3200" b="1" dirty="0"/>
              <a:t>PROPOSICION 042: </a:t>
            </a:r>
            <a:r>
              <a:rPr lang="es-CO" sz="3200" dirty="0"/>
              <a:t>ESCUCHAR A LOS ORGANIZADORES DE LAS MARHAS Y REPRESENTANTES DEL PARO.</a:t>
            </a:r>
          </a:p>
          <a:p>
            <a:r>
              <a:rPr lang="es-CO" sz="3200" b="1" dirty="0"/>
              <a:t>PROPOSICION 047: </a:t>
            </a:r>
            <a:r>
              <a:rPr lang="es-CO" sz="3200" dirty="0"/>
              <a:t>ADULTO MAYOR.</a:t>
            </a:r>
          </a:p>
          <a:p>
            <a:r>
              <a:rPr lang="es-CO" sz="3200" b="1" dirty="0"/>
              <a:t>PROPOSICION 056: </a:t>
            </a:r>
            <a:r>
              <a:rPr lang="es-CO" sz="3200" dirty="0"/>
              <a:t>MOCIÓN DE CENSURA  </a:t>
            </a:r>
          </a:p>
        </p:txBody>
      </p:sp>
    </p:spTree>
    <p:extLst>
      <p:ext uri="{BB962C8B-B14F-4D97-AF65-F5344CB8AC3E}">
        <p14:creationId xmlns:p14="http://schemas.microsoft.com/office/powerpoint/2010/main" val="23834257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188</Words>
  <Application>Microsoft Office PowerPoint</Application>
  <PresentationFormat>Panorámica</PresentationFormat>
  <Paragraphs>26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Diseño personalizado</vt:lpstr>
      <vt:lpstr>1_Diseño personalizado</vt:lpstr>
      <vt:lpstr>2_Diseño personalizado</vt:lpstr>
      <vt:lpstr>3_Diseño personalizado</vt:lpstr>
      <vt:lpstr>Presentación de PowerPoint</vt:lpstr>
      <vt:lpstr>Presentación de PowerPoint</vt:lpstr>
      <vt:lpstr>PROYECTOS DE ACUERDO </vt:lpstr>
      <vt:lpstr>CONTROL POLITICO</vt:lpstr>
      <vt:lpstr>CONTROL POLITICO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Ricardo Barrios Guerrero</dc:creator>
  <cp:lastModifiedBy>rosaamelia maciasseguanes</cp:lastModifiedBy>
  <cp:revision>5</cp:revision>
  <dcterms:created xsi:type="dcterms:W3CDTF">2021-06-22T17:05:00Z</dcterms:created>
  <dcterms:modified xsi:type="dcterms:W3CDTF">2021-07-23T17:44:35Z</dcterms:modified>
</cp:coreProperties>
</file>