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9"/>
  </p:normalViewPr>
  <p:slideViewPr>
    <p:cSldViewPr snapToGrid="0" snapToObjects="1">
      <p:cViewPr varScale="1">
        <p:scale>
          <a:sx n="87" d="100"/>
          <a:sy n="87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4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49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96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6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0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0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9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7FE4-BBAF-1044-B726-0573DEA13094}" type="datetimeFigureOut">
              <a:rPr lang="es-CO" smtClean="0"/>
              <a:t>16/12/2019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0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B31F48-6488-D147-B357-46BE8F7E3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6725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sz="4400" dirty="0" smtClean="0">
                <a:latin typeface="Arial Black" panose="020B0A04020102020204" pitchFamily="34" charset="0"/>
              </a:rPr>
              <a:t>RENDICION DE CUENTAS </a:t>
            </a:r>
            <a:br>
              <a:rPr lang="es-CO" sz="4400" dirty="0" smtClean="0">
                <a:latin typeface="Arial Black" panose="020B0A04020102020204" pitchFamily="34" charset="0"/>
              </a:rPr>
            </a:br>
            <a:r>
              <a:rPr lang="es-CO" sz="4400" dirty="0" smtClean="0">
                <a:latin typeface="Arial Black" panose="020B0A04020102020204" pitchFamily="34" charset="0"/>
              </a:rPr>
              <a:t>VIGENCIA 2019</a:t>
            </a:r>
            <a:br>
              <a:rPr lang="es-CO" sz="4400" dirty="0" smtClean="0">
                <a:latin typeface="Arial Black" panose="020B0A04020102020204" pitchFamily="34" charset="0"/>
              </a:rPr>
            </a:br>
            <a:r>
              <a:rPr lang="es-CO" sz="4400" dirty="0" smtClean="0">
                <a:latin typeface="Arial Black" panose="020B0A04020102020204" pitchFamily="34" charset="0"/>
              </a:rPr>
              <a:t>_________________</a:t>
            </a:r>
            <a:r>
              <a:rPr lang="es-CO" sz="4400" dirty="0" smtClean="0">
                <a:latin typeface="Arial Black" panose="020B0A04020102020204" pitchFamily="34" charset="0"/>
              </a:rPr>
              <a:t/>
            </a:r>
            <a:br>
              <a:rPr lang="es-CO" sz="4400" dirty="0" smtClean="0">
                <a:latin typeface="Arial Black" panose="020B0A04020102020204" pitchFamily="34" charset="0"/>
              </a:rPr>
            </a:br>
            <a:r>
              <a:rPr lang="es-CO" sz="4400" dirty="0" smtClean="0">
                <a:latin typeface="Arial Black" panose="020B0A04020102020204" pitchFamily="34" charset="0"/>
              </a:rPr>
              <a:t/>
            </a:r>
            <a:br>
              <a:rPr lang="es-CO" sz="4400" dirty="0" smtClean="0">
                <a:latin typeface="Arial Black" panose="020B0A04020102020204" pitchFamily="34" charset="0"/>
              </a:rPr>
            </a:br>
            <a:r>
              <a:rPr lang="es-CO" sz="4400" dirty="0" smtClean="0">
                <a:latin typeface="Arial Black" panose="020B0A04020102020204" pitchFamily="34" charset="0"/>
              </a:rPr>
              <a:t>OFICINA ASESORA DE PLANEACIÓN</a:t>
            </a:r>
            <a:endParaRPr lang="es-CO" sz="44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3F2F3D-0922-CC44-9FF7-98FF1BE90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b="1" i="1" dirty="0"/>
          </a:p>
        </p:txBody>
      </p:sp>
    </p:spTree>
    <p:extLst>
      <p:ext uri="{BB962C8B-B14F-4D97-AF65-F5344CB8AC3E}">
        <p14:creationId xmlns:p14="http://schemas.microsoft.com/office/powerpoint/2010/main" val="38761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93" y="1366723"/>
            <a:ext cx="7886700" cy="917803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Elaboración  y seguimiento de Planes por dependencia</a:t>
            </a:r>
            <a:endParaRPr lang="es-CO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r>
              <a:rPr lang="es-CO" sz="2000" dirty="0" smtClean="0"/>
              <a:t>Se insto a las diferentes dependencias de la corporación a elaborar (tiempos legales y obligatorios) los diferentes planes que les correspondían conforme a las responsabilidades de cada una (Plan de compras, Plan de acción por dependencia, Plan de talento humano, Plan de adquisiciones. Etc.). Posteriormente estos fueron colgados en la red y en Colombia compra eficiente por la oficina de Informática.</a:t>
            </a:r>
          </a:p>
          <a:p>
            <a:pPr marL="0" indent="0" algn="just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1470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57" y="1088571"/>
            <a:ext cx="7886700" cy="917803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Elaboración  y seguimiento de Planes por dependencia</a:t>
            </a:r>
            <a:endParaRPr lang="es-CO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O" sz="2000" dirty="0" smtClean="0"/>
          </a:p>
          <a:p>
            <a:pPr algn="just"/>
            <a:r>
              <a:rPr lang="es-CO" sz="2000" dirty="0" smtClean="0"/>
              <a:t>Se le ha hecho seguimiento semestral  al cumplimiento de los </a:t>
            </a:r>
            <a:r>
              <a:rPr lang="es-CO" sz="2000" dirty="0"/>
              <a:t>indicadores de cumplimiento, adquiridos previamente por </a:t>
            </a:r>
            <a:r>
              <a:rPr lang="es-CO" sz="2000" dirty="0" smtClean="0"/>
              <a:t>las diferentes dependencias  </a:t>
            </a:r>
            <a:r>
              <a:rPr lang="es-CO" sz="2000" dirty="0"/>
              <a:t>, en sus respectivos Planes de Acción  (vigencia </a:t>
            </a:r>
            <a:r>
              <a:rPr lang="es-CO" sz="2000" dirty="0" smtClean="0"/>
              <a:t>2.019) cabe anotar que el informe final, es decir, el del segundo semestre de este seguimiento, tiene fecha de entrega el 23 de diciembre hogaño.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algn="just"/>
            <a:r>
              <a:rPr lang="es-CO" sz="2000" dirty="0" smtClean="0"/>
              <a:t>Se construyó el Plan Anticorrupción y de Atención al ciudadano (PACC 2.019) con los insumos entregados por cada dependencia, luego fue colgado en la pagina web de la corporación.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6937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8572"/>
            <a:ext cx="7886700" cy="917803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Gestión de proyectos en la corporación</a:t>
            </a:r>
            <a:endParaRPr lang="es-CO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7771"/>
            <a:ext cx="7886700" cy="3869192"/>
          </a:xfrm>
        </p:spPr>
        <p:txBody>
          <a:bodyPr>
            <a:normAutofit/>
          </a:bodyPr>
          <a:lstStyle/>
          <a:p>
            <a:pPr algn="just"/>
            <a:r>
              <a:rPr lang="es-CO" sz="1800" dirty="0" smtClean="0"/>
              <a:t>Coadyuvamos en la formulación , evaluación y legalización de dos  proyectos ante la oficina de Planeación Distrital. Desde el proceso de inscripción hasta su codificación en el banco de proyectos, estos proyectos son:</a:t>
            </a:r>
          </a:p>
          <a:p>
            <a:pPr marL="0" indent="0" algn="just">
              <a:buNone/>
            </a:pPr>
            <a:endParaRPr lang="es-CO" sz="1800" dirty="0" smtClean="0"/>
          </a:p>
          <a:p>
            <a:pPr algn="just">
              <a:buFont typeface="+mj-lt"/>
              <a:buAutoNum type="arabicPeriod"/>
            </a:pPr>
            <a:r>
              <a:rPr lang="es-CO" sz="1400" b="1" i="1" dirty="0" smtClean="0"/>
              <a:t> IMPLEMENTACIÓN </a:t>
            </a:r>
            <a:r>
              <a:rPr lang="es-CO" sz="1400" b="1" i="1" dirty="0"/>
              <a:t>DE UN SISTEMA DE GESTIÓN DOCUMENTAL PARA EL CONCEJO </a:t>
            </a:r>
            <a:r>
              <a:rPr lang="es-CO" sz="1400" b="1" i="1" dirty="0" smtClean="0"/>
              <a:t>DISTRITAL CARTAGENA </a:t>
            </a:r>
            <a:r>
              <a:rPr lang="es-CO" sz="1400" b="1" i="1" dirty="0"/>
              <a:t>DE INDIAS</a:t>
            </a:r>
            <a:r>
              <a:rPr lang="es-CO" sz="1400" b="1" i="1" dirty="0" smtClean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CO" sz="1400" b="1" i="1" dirty="0"/>
              <a:t>FORTALECIMIENTO AL COMPONENTE COMUNAL DEL CONCEJO DISTRITAL DE CARTAGENA </a:t>
            </a:r>
            <a:r>
              <a:rPr lang="es-CO" sz="1400" b="1" i="1" dirty="0" smtClean="0"/>
              <a:t>DE INDIAS.</a:t>
            </a:r>
          </a:p>
        </p:txBody>
      </p:sp>
    </p:spTree>
    <p:extLst>
      <p:ext uri="{BB962C8B-B14F-4D97-AF65-F5344CB8AC3E}">
        <p14:creationId xmlns:p14="http://schemas.microsoft.com/office/powerpoint/2010/main" val="32801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33A74E-1D7B-774D-A339-344668D1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386" y="996498"/>
            <a:ext cx="7886700" cy="1325563"/>
          </a:xfrm>
        </p:spPr>
        <p:txBody>
          <a:bodyPr>
            <a:normAutofit/>
          </a:bodyPr>
          <a:lstStyle/>
          <a:p>
            <a:pPr algn="just"/>
            <a:r>
              <a:rPr lang="es-CO" sz="3200" b="1" dirty="0" smtClean="0"/>
              <a:t>Rendición de cuentas semestral ante la Contraloría Distrital (formatos F8 y F8a</a:t>
            </a:r>
            <a:endParaRPr lang="es-CO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8EFDFAE-DEFE-DD4C-BB90-E01FFAE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" y="2841170"/>
            <a:ext cx="7886700" cy="4130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000" dirty="0" smtClean="0"/>
              <a:t>Coadyuvamos en la rendición de cuentas semestral de la vigencia 2019, de la corporación ante la Contraloría distrital. Con el diligenciamiento de los formatos F8 y F8a, en los cuales se condensó los avances del Plan de acción del Concejo Distrital de Cartagena año 2019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9840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27314"/>
            <a:ext cx="7886700" cy="863375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/>
              <a:t>Encuestas del  FURAG</a:t>
            </a:r>
            <a:endParaRPr lang="es-CO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188029"/>
            <a:ext cx="7886700" cy="39889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 smtClean="0"/>
              <a:t>En concurso con la oficina de Control interno, respondimos las encuestas del  </a:t>
            </a:r>
            <a:r>
              <a:rPr lang="es-CO" sz="2400" dirty="0"/>
              <a:t>Formulario Único Reporte de Avances de la </a:t>
            </a:r>
            <a:r>
              <a:rPr lang="es-CO" sz="2400" dirty="0" smtClean="0"/>
              <a:t>Gestión (FURAG), del Concejo </a:t>
            </a:r>
            <a:r>
              <a:rPr lang="es-CO" sz="2400" dirty="0"/>
              <a:t>de </a:t>
            </a:r>
            <a:r>
              <a:rPr lang="es-CO" sz="2400" dirty="0" smtClean="0"/>
              <a:t>Cartagena </a:t>
            </a:r>
            <a:r>
              <a:rPr lang="es-CO" sz="2400" dirty="0"/>
              <a:t>de Indias, Distrito Turístico y </a:t>
            </a:r>
            <a:r>
              <a:rPr lang="es-CO" sz="2400" dirty="0" smtClean="0"/>
              <a:t>Cultural. </a:t>
            </a:r>
          </a:p>
          <a:p>
            <a:pPr marL="0" indent="0" algn="just">
              <a:buNone/>
            </a:pPr>
            <a:endParaRPr lang="es-CO" sz="2400" dirty="0" smtClean="0"/>
          </a:p>
          <a:p>
            <a:pPr marL="0" indent="0">
              <a:buNone/>
            </a:pPr>
            <a:r>
              <a:rPr lang="es-CO" sz="2400" dirty="0" smtClean="0"/>
              <a:t>Conforme a</a:t>
            </a:r>
            <a:r>
              <a:rPr lang="es-CO" sz="2400" dirty="0"/>
              <a:t> las acciones correspondientes de acuerdo a la circular externa 005 de 2019</a:t>
            </a:r>
            <a:r>
              <a:rPr lang="es-CO" sz="2400" dirty="0"/>
              <a:t/>
            </a:r>
            <a:br>
              <a:rPr lang="es-CO" sz="2400" dirty="0"/>
            </a:b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29018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348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                  RENDICION DE CUENTAS  VIGENCIA 2019 _________________  OFICINA ASESORA DE PLANEACIÓN</vt:lpstr>
      <vt:lpstr>Elaboración  y seguimiento de Planes por dependencia</vt:lpstr>
      <vt:lpstr>Elaboración  y seguimiento de Planes por dependencia</vt:lpstr>
      <vt:lpstr>Gestión de proyectos en la corporación</vt:lpstr>
      <vt:lpstr>Rendición de cuentas semestral ante la Contraloría Distrital (formatos F8 y F8a</vt:lpstr>
      <vt:lpstr>Encuestas del  FURAG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LORA</dc:creator>
  <cp:lastModifiedBy>PLANEACION CONCEJO</cp:lastModifiedBy>
  <cp:revision>7</cp:revision>
  <cp:lastPrinted>2019-06-26T23:47:36Z</cp:lastPrinted>
  <dcterms:created xsi:type="dcterms:W3CDTF">2019-06-26T23:44:36Z</dcterms:created>
  <dcterms:modified xsi:type="dcterms:W3CDTF">2019-12-16T21:41:13Z</dcterms:modified>
</cp:coreProperties>
</file>