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9"/>
  </p:normalViewPr>
  <p:slideViewPr>
    <p:cSldViewPr snapToGrid="0" snapToObjects="1">
      <p:cViewPr varScale="1">
        <p:scale>
          <a:sx n="85" d="100"/>
          <a:sy n="85" d="100"/>
        </p:scale>
        <p:origin x="15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22/12/2019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443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22/12/2019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349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22/12/2019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961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22/12/2019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26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22/12/2019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068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22/12/2019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409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22/12/2019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07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22/12/2019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401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22/12/2019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252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22/12/2019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334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7FE4-BBAF-1044-B726-0573DEA13094}" type="datetimeFigureOut">
              <a:rPr lang="es-CO" smtClean="0"/>
              <a:t>22/12/2019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309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37FE4-BBAF-1044-B726-0573DEA13094}" type="datetimeFigureOut">
              <a:rPr lang="es-CO" smtClean="0"/>
              <a:t>22/12/2019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18DED-8D99-1646-AAC4-D6B07B4556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0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31F48-6488-D147-B357-46BE8F7E3C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/>
              <a:t>Oficina Asesora Jurídica</a:t>
            </a:r>
            <a:br>
              <a:rPr lang="es-CO" b="1" dirty="0"/>
            </a:br>
            <a:br>
              <a:rPr lang="es-CO" b="1" dirty="0"/>
            </a:br>
            <a:r>
              <a:rPr lang="es-CO" b="1" dirty="0"/>
              <a:t>Informe de gestión 2019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3F2F3D-0922-CC44-9FF7-98FF1BE90A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  <a:p>
            <a:r>
              <a:rPr lang="es-CO" b="1" dirty="0"/>
              <a:t>TATIANA ROMERO LUNA</a:t>
            </a:r>
          </a:p>
          <a:p>
            <a:r>
              <a:rPr lang="es-CO" b="1" dirty="0"/>
              <a:t>Jefe de Oficina Asesora Jurídica</a:t>
            </a:r>
          </a:p>
        </p:txBody>
      </p:sp>
    </p:spTree>
    <p:extLst>
      <p:ext uri="{BB962C8B-B14F-4D97-AF65-F5344CB8AC3E}">
        <p14:creationId xmlns:p14="http://schemas.microsoft.com/office/powerpoint/2010/main" val="387610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7AF60-3FD4-D349-9835-AFB3FEFD5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6223"/>
            <a:ext cx="6426906" cy="666044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Oficina Asesora Jurídica</a:t>
            </a:r>
            <a:br>
              <a:rPr lang="es-CO" b="1" dirty="0"/>
            </a:br>
            <a:endParaRPr lang="es-CO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80AF9A-861A-0E43-BAA1-CBF15AE50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75644"/>
            <a:ext cx="8244417" cy="438008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CO" b="1" dirty="0"/>
              <a:t>Dentro de las principales funciones de la Oficina Asesora Jurídica:</a:t>
            </a:r>
          </a:p>
          <a:p>
            <a:pPr marL="0" lvl="0" indent="0" algn="just">
              <a:buNone/>
            </a:pPr>
            <a:endParaRPr lang="es-CO" dirty="0"/>
          </a:p>
          <a:p>
            <a:pPr marL="0" lvl="0" indent="0" algn="just">
              <a:buNone/>
            </a:pPr>
            <a:r>
              <a:rPr lang="es-CO" dirty="0"/>
              <a:t>1. Asistir y asesorar al Presidente del Concejo y a las dependencias de la Corporación en temas jurídicos de su competencia.</a:t>
            </a:r>
          </a:p>
          <a:p>
            <a:pPr marL="0" lvl="0" indent="0" algn="just">
              <a:buNone/>
            </a:pPr>
            <a:r>
              <a:rPr lang="es-CO" dirty="0"/>
              <a:t>2. Asesorar en la proyección y revisión de actos administrativos, velando porque se ajusten a las normas legales.</a:t>
            </a:r>
          </a:p>
          <a:p>
            <a:pPr marL="0" lvl="0" indent="0" algn="just">
              <a:buNone/>
            </a:pPr>
            <a:r>
              <a:rPr lang="es-CO" dirty="0"/>
              <a:t>3. Asesorar de manera eficiente y oportuna los procesos contractuales que se generen en la entidad.</a:t>
            </a:r>
          </a:p>
          <a:p>
            <a:pPr marL="0" lvl="0" indent="0" algn="just">
              <a:buNone/>
            </a:pPr>
            <a:r>
              <a:rPr lang="es-CO" dirty="0"/>
              <a:t>4. Representar judicial y extrajudicialmente al Concejo Distrital ante demanda, Acciones de Tutela y demás actuaciones pertinentes.</a:t>
            </a:r>
          </a:p>
          <a:p>
            <a:pPr marL="0" lvl="0" indent="0" algn="just">
              <a:buNone/>
            </a:pPr>
            <a:r>
              <a:rPr lang="es-CO" dirty="0"/>
              <a:t>5. Resolver las consultas que le formule el Presidente de la Corporación y los jefes de dependencia, sobre temas relacionados con las funciones y competencias de la Corporación.</a:t>
            </a:r>
          </a:p>
          <a:p>
            <a:pPr marL="0" lvl="0" indent="0" algn="just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4707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EFDFAE-DEFE-DD4C-BB90-E01FFAE4E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22" y="180622"/>
            <a:ext cx="8884356" cy="60432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s-CO" dirty="0"/>
          </a:p>
          <a:p>
            <a:pPr marL="0" indent="0" algn="ctr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a) Asistir y asesorar al Presidente del Concejo y a las dependencias de la Corporación en temas jurídicos de su competencia.</a:t>
            </a:r>
          </a:p>
          <a:p>
            <a:pPr marL="0" indent="0" algn="just">
              <a:buNone/>
            </a:pP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En desarrollo de esta función, la Oficina Asesora Jurídica realizó las siguientes actividades:</a:t>
            </a:r>
          </a:p>
          <a:p>
            <a:pPr marL="0" indent="0" algn="just">
              <a:buNone/>
            </a:pP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1º Emitió 37 </a:t>
            </a:r>
            <a:r>
              <a:rPr lang="es-CO" dirty="0"/>
              <a:t>conceptos jurídicos.</a:t>
            </a:r>
          </a:p>
          <a:p>
            <a:pPr marL="0" indent="0" algn="just">
              <a:buNone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2º Asesoró a la mesa directiva en el tramite de las convocatorias públicas cuyo objeto son la elección de Personero Distrital de Cartagena 2020-2024 y Secretario General 2020.</a:t>
            </a:r>
          </a:p>
          <a:p>
            <a:pPr marL="0" indent="0" algn="just">
              <a:buNone/>
            </a:pP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CO" b="1" dirty="0"/>
          </a:p>
          <a:p>
            <a:pPr marL="0" indent="0" algn="just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409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4B13F5-DEBB-4B2D-892D-72EC3905C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5021"/>
            <a:ext cx="7886700" cy="5081941"/>
          </a:xfrm>
        </p:spPr>
        <p:txBody>
          <a:bodyPr/>
          <a:lstStyle/>
          <a:p>
            <a:pPr marL="0" indent="0" algn="just">
              <a:buNone/>
            </a:pP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b) Asesorar en la proyección y revisión de actos administrativos, velando porque se ajusten a las normas legales.</a:t>
            </a:r>
          </a:p>
          <a:p>
            <a:pPr marL="0" indent="0" algn="just">
              <a:buNone/>
            </a:pP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 ejercicio de esta función se proyectaron por parte de la Oficina Asesora Jurídica 285 Resoluciones, sobre distintos asuntos.</a:t>
            </a:r>
          </a:p>
          <a:p>
            <a:pPr marL="0" indent="0" algn="just">
              <a:buNone/>
            </a:pP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2026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81EA78-55D4-4A2F-B444-7ECE40617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55077"/>
            <a:ext cx="8604738" cy="512188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c) Asesorar de manera eficiente y oportuna los procesos contractuales que se generen en la entidad.</a:t>
            </a:r>
          </a:p>
          <a:p>
            <a:pPr marL="0" indent="0">
              <a:buNone/>
            </a:pPr>
            <a:r>
              <a:rPr lang="es-CO" dirty="0"/>
              <a:t>Desde la Oficina Asesora Jurídica se tramitaron los siguientes procesos contractuales:</a:t>
            </a:r>
          </a:p>
          <a:p>
            <a:pPr marL="514350" indent="-514350">
              <a:buAutoNum type="arabicPeriod"/>
            </a:pPr>
            <a:r>
              <a:rPr lang="es-CO" dirty="0"/>
              <a:t>Contrato de mínima cuantía, cuyo objeto es la adquisición de dotación de uniformes para empleados de la Corporación.</a:t>
            </a:r>
          </a:p>
          <a:p>
            <a:pPr marL="514350" indent="-514350">
              <a:buAutoNum type="arabicPeriod"/>
            </a:pPr>
            <a:r>
              <a:rPr lang="es-CO" dirty="0"/>
              <a:t>Convenio suscrito con la Universidad de Cartagena, para adelantar la convocatoria publica de elección de Secretario General y Personero Distrital.</a:t>
            </a:r>
          </a:p>
          <a:p>
            <a:pPr marL="514350" indent="-514350">
              <a:buAutoNum type="arabicPeriod"/>
            </a:pPr>
            <a:r>
              <a:rPr lang="es-CO" dirty="0"/>
              <a:t>Contratos de prestación de servicios profesionales y de apoyo a la gestión.</a:t>
            </a:r>
          </a:p>
        </p:txBody>
      </p:sp>
    </p:spTree>
    <p:extLst>
      <p:ext uri="{BB962C8B-B14F-4D97-AF65-F5344CB8AC3E}">
        <p14:creationId xmlns:p14="http://schemas.microsoft.com/office/powerpoint/2010/main" val="142040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88DCC5-E706-4BB0-A21B-024ABA49C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62" y="914400"/>
            <a:ext cx="8675076" cy="5262563"/>
          </a:xfrm>
        </p:spPr>
        <p:txBody>
          <a:bodyPr/>
          <a:lstStyle/>
          <a:p>
            <a:pPr marL="0" indent="0" algn="just">
              <a:buNone/>
            </a:pPr>
            <a:r>
              <a:rPr lang="es-CO" dirty="0"/>
              <a:t>d</a:t>
            </a:r>
            <a:r>
              <a:rPr lang="es-CO" b="1" dirty="0"/>
              <a:t>. Representar judicial y extrajudicialmente al Concejo Distrital ante demanda, Acciones de Tutela y demás actuaciones pertinentes.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- Acciones de Tutela: 19</a:t>
            </a:r>
          </a:p>
          <a:p>
            <a:pPr marL="0" indent="0">
              <a:buNone/>
            </a:pPr>
            <a:endParaRPr lang="es-CO" dirty="0"/>
          </a:p>
          <a:p>
            <a:pPr>
              <a:buFontTx/>
              <a:buChar char="-"/>
            </a:pPr>
            <a:r>
              <a:rPr lang="es-CO" dirty="0"/>
              <a:t>Medios de control Acciones de Nulidad y Nulidad y Restablecimiento del Derecho: 4</a:t>
            </a:r>
          </a:p>
          <a:p>
            <a:pPr marL="0" indent="0">
              <a:buNone/>
            </a:pPr>
            <a:endParaRPr lang="es-CO" dirty="0"/>
          </a:p>
          <a:p>
            <a:pPr>
              <a:buFontTx/>
              <a:buChar char="-"/>
            </a:pPr>
            <a:r>
              <a:rPr lang="es-CO" dirty="0"/>
              <a:t>Respuestas a derechos de petición y solicitudes de entes de control: 59</a:t>
            </a:r>
          </a:p>
        </p:txBody>
      </p:sp>
    </p:spTree>
    <p:extLst>
      <p:ext uri="{BB962C8B-B14F-4D97-AF65-F5344CB8AC3E}">
        <p14:creationId xmlns:p14="http://schemas.microsoft.com/office/powerpoint/2010/main" val="4562120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391</Words>
  <Application>Microsoft Office PowerPoint</Application>
  <PresentationFormat>Presentación en pantalla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Oficina Asesora Jurídica  Informe de gestión 2019</vt:lpstr>
      <vt:lpstr>Oficina Asesora Jurídica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LORA</dc:creator>
  <cp:lastModifiedBy>rosaamelia maciasseguanes</cp:lastModifiedBy>
  <cp:revision>12</cp:revision>
  <cp:lastPrinted>2019-06-26T23:47:36Z</cp:lastPrinted>
  <dcterms:created xsi:type="dcterms:W3CDTF">2019-06-26T23:44:36Z</dcterms:created>
  <dcterms:modified xsi:type="dcterms:W3CDTF">2019-12-22T14:58:39Z</dcterms:modified>
</cp:coreProperties>
</file>