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79"/>
  </p:normalViewPr>
  <p:slideViewPr>
    <p:cSldViewPr snapToGrid="0" snapToObjects="1">
      <p:cViewPr varScale="1">
        <p:scale>
          <a:sx n="85" d="100"/>
          <a:sy n="85" d="100"/>
        </p:scale>
        <p:origin x="155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6EE37FE4-BBAF-1044-B726-0573DEA13094}" type="datetimeFigureOut">
              <a:rPr lang="es-CO" smtClean="0"/>
              <a:t>20/12/2019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904431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EE37FE4-BBAF-1044-B726-0573DEA13094}" type="datetimeFigureOut">
              <a:rPr lang="es-CO" smtClean="0"/>
              <a:t>20/12/2019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1663490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EE37FE4-BBAF-1044-B726-0573DEA13094}" type="datetimeFigureOut">
              <a:rPr lang="es-CO" smtClean="0"/>
              <a:t>20/12/2019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1219617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EE37FE4-BBAF-1044-B726-0573DEA13094}" type="datetimeFigureOut">
              <a:rPr lang="es-CO" smtClean="0"/>
              <a:t>20/12/2019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80263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EE37FE4-BBAF-1044-B726-0573DEA13094}" type="datetimeFigureOut">
              <a:rPr lang="es-CO" smtClean="0"/>
              <a:t>20/12/2019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610684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EE37FE4-BBAF-1044-B726-0573DEA13094}" type="datetimeFigureOut">
              <a:rPr lang="es-CO" smtClean="0"/>
              <a:t>20/12/2019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3024097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EE37FE4-BBAF-1044-B726-0573DEA13094}" type="datetimeFigureOut">
              <a:rPr lang="es-CO" smtClean="0"/>
              <a:t>20/12/2019</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525079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EE37FE4-BBAF-1044-B726-0573DEA13094}" type="datetimeFigureOut">
              <a:rPr lang="es-CO" smtClean="0"/>
              <a:t>20/12/2019</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2034016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E37FE4-BBAF-1044-B726-0573DEA13094}" type="datetimeFigureOut">
              <a:rPr lang="es-CO" smtClean="0"/>
              <a:t>20/12/2019</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1102527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EE37FE4-BBAF-1044-B726-0573DEA13094}" type="datetimeFigureOut">
              <a:rPr lang="es-CO" smtClean="0"/>
              <a:t>20/12/2019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3413345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EE37FE4-BBAF-1044-B726-0573DEA13094}" type="datetimeFigureOut">
              <a:rPr lang="es-CO" smtClean="0"/>
              <a:t>20/12/2019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2393098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E37FE4-BBAF-1044-B726-0573DEA13094}" type="datetimeFigureOut">
              <a:rPr lang="es-CO" smtClean="0"/>
              <a:t>20/12/2019</a:t>
            </a:fld>
            <a:endParaRPr lang="es-CO"/>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A18DED-8D99-1646-AAC4-D6B07B455688}" type="slidenum">
              <a:rPr lang="es-CO" smtClean="0"/>
              <a:t>‹Nº›</a:t>
            </a:fld>
            <a:endParaRPr lang="es-CO"/>
          </a:p>
        </p:txBody>
      </p:sp>
    </p:spTree>
    <p:extLst>
      <p:ext uri="{BB962C8B-B14F-4D97-AF65-F5344CB8AC3E}">
        <p14:creationId xmlns:p14="http://schemas.microsoft.com/office/powerpoint/2010/main" val="1105030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B31F48-6488-D147-B357-46BE8F7E3C04}"/>
              </a:ext>
            </a:extLst>
          </p:cNvPr>
          <p:cNvSpPr>
            <a:spLocks noGrp="1"/>
          </p:cNvSpPr>
          <p:nvPr>
            <p:ph type="ctrTitle"/>
          </p:nvPr>
        </p:nvSpPr>
        <p:spPr/>
        <p:txBody>
          <a:bodyPr>
            <a:normAutofit fontScale="90000"/>
          </a:bodyPr>
          <a:lstStyle/>
          <a:p>
            <a:r>
              <a:rPr lang="es-CO" dirty="0"/>
              <a:t>DEPENDENCIA DE CONTROL INTERNO DISCIPLINARIO</a:t>
            </a:r>
          </a:p>
        </p:txBody>
      </p:sp>
      <p:sp>
        <p:nvSpPr>
          <p:cNvPr id="3" name="Subtítulo 2">
            <a:extLst>
              <a:ext uri="{FF2B5EF4-FFF2-40B4-BE49-F238E27FC236}">
                <a16:creationId xmlns:a16="http://schemas.microsoft.com/office/drawing/2014/main" id="{753F2F3D-0922-CC44-9FF7-98FF1BE90AC4}"/>
              </a:ext>
            </a:extLst>
          </p:cNvPr>
          <p:cNvSpPr>
            <a:spLocks noGrp="1"/>
          </p:cNvSpPr>
          <p:nvPr>
            <p:ph type="subTitle" idx="1"/>
          </p:nvPr>
        </p:nvSpPr>
        <p:spPr/>
        <p:txBody>
          <a:bodyPr/>
          <a:lstStyle/>
          <a:p>
            <a:r>
              <a:rPr lang="es-CO" dirty="0"/>
              <a:t>Informe de Redición de Cuentas – Segundo Semestre de 2019.</a:t>
            </a:r>
          </a:p>
        </p:txBody>
      </p:sp>
    </p:spTree>
    <p:extLst>
      <p:ext uri="{BB962C8B-B14F-4D97-AF65-F5344CB8AC3E}">
        <p14:creationId xmlns:p14="http://schemas.microsoft.com/office/powerpoint/2010/main" val="3876104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97AF60-3FD4-D349-9835-AFB3FEFD5BDC}"/>
              </a:ext>
            </a:extLst>
          </p:cNvPr>
          <p:cNvSpPr>
            <a:spLocks noGrp="1"/>
          </p:cNvSpPr>
          <p:nvPr>
            <p:ph type="title"/>
          </p:nvPr>
        </p:nvSpPr>
        <p:spPr/>
        <p:txBody>
          <a:bodyPr>
            <a:noAutofit/>
          </a:bodyPr>
          <a:lstStyle/>
          <a:p>
            <a:br>
              <a:rPr lang="es-CO" sz="1600" dirty="0"/>
            </a:br>
            <a:br>
              <a:rPr lang="es-CO" sz="1600" dirty="0"/>
            </a:br>
            <a:r>
              <a:rPr lang="es-CO" sz="3600" dirty="0"/>
              <a:t>Gestión de la Dependencia de Control Interno Disciplinario</a:t>
            </a:r>
          </a:p>
        </p:txBody>
      </p:sp>
      <p:sp>
        <p:nvSpPr>
          <p:cNvPr id="3" name="Marcador de contenido 2">
            <a:extLst>
              <a:ext uri="{FF2B5EF4-FFF2-40B4-BE49-F238E27FC236}">
                <a16:creationId xmlns:a16="http://schemas.microsoft.com/office/drawing/2014/main" id="{7F80AF9A-861A-0E43-BAA1-CBF15AE505B8}"/>
              </a:ext>
            </a:extLst>
          </p:cNvPr>
          <p:cNvSpPr>
            <a:spLocks noGrp="1"/>
          </p:cNvSpPr>
          <p:nvPr>
            <p:ph idx="1"/>
          </p:nvPr>
        </p:nvSpPr>
        <p:spPr/>
        <p:txBody>
          <a:bodyPr>
            <a:normAutofit fontScale="92500" lnSpcReduction="10000"/>
          </a:bodyPr>
          <a:lstStyle/>
          <a:p>
            <a:pPr algn="just"/>
            <a:r>
              <a:rPr lang="es-CO" dirty="0"/>
              <a:t>Me permito presentar el informe de gestión de la dependencia de Control Interno Disciplinario, la cual fue implementada desde enero de 2019, Desde la constitución hasta la fecha, se han presentado los siguientes asuntos:</a:t>
            </a:r>
          </a:p>
          <a:p>
            <a:pPr algn="just"/>
            <a:endParaRPr lang="es-CO" dirty="0"/>
          </a:p>
          <a:p>
            <a:pPr algn="just"/>
            <a:r>
              <a:rPr lang="es-CO" dirty="0"/>
              <a:t>1- Plan de Capacitación de la dependencia de Control Disciplinario, para los  funcionarios públicos del Concejo Distrital de Cartagena de Indias, el plan está basado en las principales normas rectoras del área en mención, tales como la </a:t>
            </a:r>
            <a:r>
              <a:rPr lang="es-CO" b="1" dirty="0"/>
              <a:t>Ley 734 de 2002 y CIRCULAR CONJUNTA DAFP - PGN No. 001 DE 2002</a:t>
            </a:r>
            <a:endParaRPr lang="es-CO" dirty="0"/>
          </a:p>
          <a:p>
            <a:pPr algn="just"/>
            <a:endParaRPr lang="es-CO" dirty="0"/>
          </a:p>
        </p:txBody>
      </p:sp>
    </p:spTree>
    <p:extLst>
      <p:ext uri="{BB962C8B-B14F-4D97-AF65-F5344CB8AC3E}">
        <p14:creationId xmlns:p14="http://schemas.microsoft.com/office/powerpoint/2010/main" val="4147077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33A74E-1D7B-774D-A339-344668D1E72E}"/>
              </a:ext>
            </a:extLst>
          </p:cNvPr>
          <p:cNvSpPr>
            <a:spLocks noGrp="1"/>
          </p:cNvSpPr>
          <p:nvPr>
            <p:ph type="title"/>
          </p:nvPr>
        </p:nvSpPr>
        <p:spPr/>
        <p:txBody>
          <a:bodyPr>
            <a:normAutofit fontScale="90000"/>
          </a:bodyPr>
          <a:lstStyle/>
          <a:p>
            <a:br>
              <a:rPr lang="es-CO" sz="3600" dirty="0"/>
            </a:br>
            <a:r>
              <a:rPr lang="es-CO" sz="3600" dirty="0"/>
              <a:t>Gestión de la Dependencia de Control Interno Disciplinario</a:t>
            </a:r>
          </a:p>
        </p:txBody>
      </p:sp>
      <p:sp>
        <p:nvSpPr>
          <p:cNvPr id="3" name="Marcador de contenido 2">
            <a:extLst>
              <a:ext uri="{FF2B5EF4-FFF2-40B4-BE49-F238E27FC236}">
                <a16:creationId xmlns:a16="http://schemas.microsoft.com/office/drawing/2014/main" id="{D8EFDFAE-DEFE-DD4C-BB90-E01FFAE4EA5A}"/>
              </a:ext>
            </a:extLst>
          </p:cNvPr>
          <p:cNvSpPr>
            <a:spLocks noGrp="1"/>
          </p:cNvSpPr>
          <p:nvPr>
            <p:ph idx="1"/>
          </p:nvPr>
        </p:nvSpPr>
        <p:spPr/>
        <p:txBody>
          <a:bodyPr>
            <a:normAutofit/>
          </a:bodyPr>
          <a:lstStyle/>
          <a:p>
            <a:pPr algn="just"/>
            <a:r>
              <a:rPr lang="es-CO" dirty="0"/>
              <a:t>2- </a:t>
            </a:r>
            <a:r>
              <a:rPr lang="es-CO" b="1" dirty="0"/>
              <a:t>Proceso Disciplinario de Radicación No. 001/2018.</a:t>
            </a:r>
          </a:p>
          <a:p>
            <a:pPr algn="just"/>
            <a:endParaRPr lang="es-CO" dirty="0"/>
          </a:p>
          <a:p>
            <a:pPr algn="just"/>
            <a:r>
              <a:rPr lang="es-CO" dirty="0"/>
              <a:t>3- Respuesta al </a:t>
            </a:r>
            <a:r>
              <a:rPr lang="es-CO" b="1" dirty="0"/>
              <a:t>Oficio No. PRB-NML-SEC-56</a:t>
            </a:r>
            <a:r>
              <a:rPr lang="es-CO" dirty="0"/>
              <a:t>, de la Procuraduría General de la Nación.</a:t>
            </a:r>
          </a:p>
        </p:txBody>
      </p:sp>
    </p:spTree>
    <p:extLst>
      <p:ext uri="{BB962C8B-B14F-4D97-AF65-F5344CB8AC3E}">
        <p14:creationId xmlns:p14="http://schemas.microsoft.com/office/powerpoint/2010/main" val="1984094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33A74E-1D7B-774D-A339-344668D1E72E}"/>
              </a:ext>
            </a:extLst>
          </p:cNvPr>
          <p:cNvSpPr>
            <a:spLocks noGrp="1"/>
          </p:cNvSpPr>
          <p:nvPr>
            <p:ph type="title"/>
          </p:nvPr>
        </p:nvSpPr>
        <p:spPr/>
        <p:txBody>
          <a:bodyPr>
            <a:normAutofit fontScale="90000"/>
          </a:bodyPr>
          <a:lstStyle/>
          <a:p>
            <a:br>
              <a:rPr lang="es-CO" sz="3600" dirty="0"/>
            </a:br>
            <a:r>
              <a:rPr lang="es-CO" sz="4000" dirty="0"/>
              <a:t>Gestión de la Dependencia de Control Interno Disciplinario</a:t>
            </a:r>
          </a:p>
        </p:txBody>
      </p:sp>
      <p:sp>
        <p:nvSpPr>
          <p:cNvPr id="3" name="Marcador de contenido 2">
            <a:extLst>
              <a:ext uri="{FF2B5EF4-FFF2-40B4-BE49-F238E27FC236}">
                <a16:creationId xmlns:a16="http://schemas.microsoft.com/office/drawing/2014/main" id="{D8EFDFAE-DEFE-DD4C-BB90-E01FFAE4EA5A}"/>
              </a:ext>
            </a:extLst>
          </p:cNvPr>
          <p:cNvSpPr>
            <a:spLocks noGrp="1"/>
          </p:cNvSpPr>
          <p:nvPr>
            <p:ph idx="1"/>
          </p:nvPr>
        </p:nvSpPr>
        <p:spPr/>
        <p:txBody>
          <a:bodyPr/>
          <a:lstStyle/>
          <a:p>
            <a:pPr algn="just"/>
            <a:r>
              <a:rPr lang="es-CO" dirty="0"/>
              <a:t>4- Respuesta al </a:t>
            </a:r>
            <a:r>
              <a:rPr lang="es-CO" b="1" dirty="0"/>
              <a:t>Oficio No. PRB-NML-SEC-1142</a:t>
            </a:r>
            <a:r>
              <a:rPr lang="es-CO" dirty="0"/>
              <a:t>, de fecha 14 de mayo de 2019 de la Procuraduría General de la Nación. </a:t>
            </a:r>
          </a:p>
          <a:p>
            <a:endParaRPr lang="es-CO" dirty="0"/>
          </a:p>
          <a:p>
            <a:pPr algn="just"/>
            <a:r>
              <a:rPr lang="es-CO" dirty="0"/>
              <a:t>5-  Respuesta al </a:t>
            </a:r>
            <a:r>
              <a:rPr lang="es-CO" b="1" dirty="0"/>
              <a:t>Oficio de fecha 10 de junio de 2019</a:t>
            </a:r>
            <a:r>
              <a:rPr lang="es-CO" dirty="0"/>
              <a:t>, suscrito por el Jefe de Oficina de Control Interno.</a:t>
            </a:r>
          </a:p>
          <a:p>
            <a:endParaRPr lang="es-CO" dirty="0"/>
          </a:p>
        </p:txBody>
      </p:sp>
    </p:spTree>
    <p:extLst>
      <p:ext uri="{BB962C8B-B14F-4D97-AF65-F5344CB8AC3E}">
        <p14:creationId xmlns:p14="http://schemas.microsoft.com/office/powerpoint/2010/main" val="718435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33A74E-1D7B-774D-A339-344668D1E72E}"/>
              </a:ext>
            </a:extLst>
          </p:cNvPr>
          <p:cNvSpPr>
            <a:spLocks noGrp="1"/>
          </p:cNvSpPr>
          <p:nvPr>
            <p:ph type="title"/>
          </p:nvPr>
        </p:nvSpPr>
        <p:spPr/>
        <p:txBody>
          <a:bodyPr>
            <a:normAutofit fontScale="90000"/>
          </a:bodyPr>
          <a:lstStyle/>
          <a:p>
            <a:br>
              <a:rPr lang="es-CO" sz="3600" dirty="0"/>
            </a:br>
            <a:r>
              <a:rPr lang="es-CO" sz="3600" dirty="0"/>
              <a:t>Gestión de la Dependencia de Control Interno Disciplinario</a:t>
            </a:r>
          </a:p>
        </p:txBody>
      </p:sp>
      <p:sp>
        <p:nvSpPr>
          <p:cNvPr id="3" name="Marcador de contenido 2">
            <a:extLst>
              <a:ext uri="{FF2B5EF4-FFF2-40B4-BE49-F238E27FC236}">
                <a16:creationId xmlns:a16="http://schemas.microsoft.com/office/drawing/2014/main" id="{D8EFDFAE-DEFE-DD4C-BB90-E01FFAE4EA5A}"/>
              </a:ext>
            </a:extLst>
          </p:cNvPr>
          <p:cNvSpPr>
            <a:spLocks noGrp="1"/>
          </p:cNvSpPr>
          <p:nvPr>
            <p:ph idx="1"/>
          </p:nvPr>
        </p:nvSpPr>
        <p:spPr/>
        <p:txBody>
          <a:bodyPr>
            <a:normAutofit fontScale="85000" lnSpcReduction="10000"/>
          </a:bodyPr>
          <a:lstStyle/>
          <a:p>
            <a:endParaRPr lang="es-CO" dirty="0"/>
          </a:p>
          <a:p>
            <a:pPr algn="just"/>
            <a:r>
              <a:rPr lang="es-CO" dirty="0"/>
              <a:t>6- Proceso de Indagación Preliminar Rad. No. 002/2019.</a:t>
            </a:r>
          </a:p>
          <a:p>
            <a:pPr marL="0" indent="0" algn="just">
              <a:buNone/>
            </a:pPr>
            <a:endParaRPr lang="es-CO" dirty="0"/>
          </a:p>
          <a:p>
            <a:pPr algn="just"/>
            <a:r>
              <a:rPr lang="es-CO" dirty="0"/>
              <a:t>Lo anterior con el animo de informar y dar respuesta al oficio No. OPP: 102/11/2019, del 03 de Diciembre de 2019.</a:t>
            </a:r>
          </a:p>
          <a:p>
            <a:pPr marL="0" indent="0" algn="just">
              <a:buNone/>
            </a:pPr>
            <a:endParaRPr lang="es-CO" dirty="0"/>
          </a:p>
          <a:p>
            <a:pPr marL="0" indent="0" algn="just">
              <a:buNone/>
            </a:pPr>
            <a:r>
              <a:rPr lang="es-CO" dirty="0"/>
              <a:t>Cordialmente; </a:t>
            </a:r>
          </a:p>
          <a:p>
            <a:pPr marL="0" indent="0" algn="just">
              <a:buNone/>
            </a:pPr>
            <a:endParaRPr lang="es-CO" dirty="0"/>
          </a:p>
          <a:p>
            <a:pPr marL="0" indent="0" algn="just">
              <a:buNone/>
            </a:pPr>
            <a:r>
              <a:rPr lang="es-CO" dirty="0"/>
              <a:t>TANIA VARELA AYOLA</a:t>
            </a:r>
          </a:p>
          <a:p>
            <a:pPr marL="0" indent="0" algn="just">
              <a:buNone/>
            </a:pPr>
            <a:r>
              <a:rPr lang="es-CO" dirty="0"/>
              <a:t>Jefe de Oficina de Control Interno Disciplinario. </a:t>
            </a:r>
          </a:p>
          <a:p>
            <a:pPr algn="just"/>
            <a:endParaRPr lang="es-CO" dirty="0"/>
          </a:p>
        </p:txBody>
      </p:sp>
    </p:spTree>
    <p:extLst>
      <p:ext uri="{BB962C8B-B14F-4D97-AF65-F5344CB8AC3E}">
        <p14:creationId xmlns:p14="http://schemas.microsoft.com/office/powerpoint/2010/main" val="415441422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TotalTime>
  <Words>265</Words>
  <Application>Microsoft Office PowerPoint</Application>
  <PresentationFormat>Presentación en pantalla (4:3)</PresentationFormat>
  <Paragraphs>24</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Calibri Light</vt:lpstr>
      <vt:lpstr>Tema de Office</vt:lpstr>
      <vt:lpstr>DEPENDENCIA DE CONTROL INTERNO DISCIPLINARIO</vt:lpstr>
      <vt:lpstr>  Gestión de la Dependencia de Control Interno Disciplinario</vt:lpstr>
      <vt:lpstr> Gestión de la Dependencia de Control Interno Disciplinario</vt:lpstr>
      <vt:lpstr> Gestión de la Dependencia de Control Interno Disciplinario</vt:lpstr>
      <vt:lpstr> Gestión de la Dependencia de Control Interno Disciplinario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NICOLAS LORA</dc:creator>
  <cp:lastModifiedBy>tania varela ayola</cp:lastModifiedBy>
  <cp:revision>10</cp:revision>
  <cp:lastPrinted>2019-06-26T23:47:36Z</cp:lastPrinted>
  <dcterms:created xsi:type="dcterms:W3CDTF">2019-06-26T23:44:36Z</dcterms:created>
  <dcterms:modified xsi:type="dcterms:W3CDTF">2019-12-20T15:06:26Z</dcterms:modified>
</cp:coreProperties>
</file>