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306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92" r:id="rId30"/>
    <p:sldId id="293" r:id="rId31"/>
    <p:sldId id="294" r:id="rId32"/>
    <p:sldId id="295" r:id="rId33"/>
    <p:sldId id="296" r:id="rId34"/>
    <p:sldId id="297" r:id="rId35"/>
    <p:sldId id="300" r:id="rId36"/>
    <p:sldId id="299" r:id="rId37"/>
    <p:sldId id="301" r:id="rId38"/>
    <p:sldId id="276" r:id="rId39"/>
    <p:sldId id="282" r:id="rId40"/>
    <p:sldId id="289" r:id="rId41"/>
    <p:sldId id="291" r:id="rId42"/>
    <p:sldId id="307" r:id="rId43"/>
    <p:sldId id="302" r:id="rId44"/>
    <p:sldId id="303" r:id="rId45"/>
    <p:sldId id="304" r:id="rId46"/>
    <p:sldId id="305" r:id="rId4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920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007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299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17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82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204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48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259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888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16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752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BA32-2FBA-465A-B23A-ABA9AD7D2794}" type="datetimeFigureOut">
              <a:rPr lang="es-CO" smtClean="0"/>
              <a:t>22/12/2019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D2232-41BC-41BC-AB2F-5278C83948E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91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03889" cy="69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04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50"/>
            <a:ext cx="12229563" cy="68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9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0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8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8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988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19" y="297343"/>
            <a:ext cx="9398643" cy="62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85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0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54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7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42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0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8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1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2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6"/>
            <a:ext cx="12191576" cy="68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47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4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88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56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0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9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69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75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75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63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94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51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50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89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28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7" y="0"/>
            <a:ext cx="12034136" cy="67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06" y="-1"/>
            <a:ext cx="12299606" cy="69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1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" y="-10840"/>
            <a:ext cx="12201227" cy="686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5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50"/>
            <a:ext cx="12229562" cy="68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0</Words>
  <Application>Microsoft Office PowerPoint</Application>
  <PresentationFormat>Panorámica</PresentationFormat>
  <Paragraphs>0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Edwin Rodgers Castellon</dc:creator>
  <cp:lastModifiedBy>Edwin Rodgers Castellon</cp:lastModifiedBy>
  <cp:revision>17</cp:revision>
  <dcterms:created xsi:type="dcterms:W3CDTF">2019-12-18T13:55:28Z</dcterms:created>
  <dcterms:modified xsi:type="dcterms:W3CDTF">2019-12-23T04:49:20Z</dcterms:modified>
</cp:coreProperties>
</file>