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61" r:id="rId7"/>
    <p:sldId id="258" r:id="rId8"/>
    <p:sldId id="260" r:id="rId9"/>
    <p:sldId id="259" r:id="rId10"/>
    <p:sldId id="262" r:id="rId11"/>
    <p:sldId id="265" r:id="rId12"/>
    <p:sldId id="266" r:id="rId13"/>
    <p:sldId id="264"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2192000" cy="6858000"/>
  <p:notesSz cx="6858000" cy="9144000"/>
  <p:defaultTextStyle>
    <a:defPPr>
      <a:defRPr lang="es-C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86" d="100"/>
          <a:sy n="86" d="100"/>
        </p:scale>
        <p:origin x="7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F854C7E8-14CB-413C-997C-3CA5F8E319C7}"/>
              </a:ext>
            </a:extLst>
          </p:cNvPr>
          <p:cNvSpPr>
            <a:spLocks noGrp="1"/>
          </p:cNvSpPr>
          <p:nvPr>
            <p:ph type="dt" sz="half" idx="10"/>
          </p:nvPr>
        </p:nvSpPr>
        <p:spPr/>
        <p:txBody>
          <a:bodyPr/>
          <a:lstStyle>
            <a:lvl1pPr>
              <a:defRPr/>
            </a:lvl1pPr>
          </a:lstStyle>
          <a:p>
            <a:pPr>
              <a:defRPr/>
            </a:pPr>
            <a:fld id="{F649CFA3-CFE4-40B4-A702-ABDDACC4F4E8}" type="datetimeFigureOut">
              <a:rPr lang="es-CO"/>
              <a:pPr>
                <a:defRPr/>
              </a:pPr>
              <a:t>23/07/2021</a:t>
            </a:fld>
            <a:endParaRPr lang="es-CO"/>
          </a:p>
        </p:txBody>
      </p:sp>
      <p:sp>
        <p:nvSpPr>
          <p:cNvPr id="3" name="Marcador de pie de página 4">
            <a:extLst>
              <a:ext uri="{FF2B5EF4-FFF2-40B4-BE49-F238E27FC236}">
                <a16:creationId xmlns:a16="http://schemas.microsoft.com/office/drawing/2014/main" id="{4E31A5D7-57FA-4693-8972-02A69396B67E}"/>
              </a:ext>
            </a:extLst>
          </p:cNvPr>
          <p:cNvSpPr>
            <a:spLocks noGrp="1"/>
          </p:cNvSpPr>
          <p:nvPr>
            <p:ph type="ftr" sz="quarter" idx="11"/>
          </p:nvPr>
        </p:nvSpPr>
        <p:spPr/>
        <p:txBody>
          <a:bodyPr/>
          <a:lstStyle>
            <a:lvl1pPr>
              <a:defRPr/>
            </a:lvl1pPr>
          </a:lstStyle>
          <a:p>
            <a:pPr>
              <a:defRPr/>
            </a:pPr>
            <a:endParaRPr lang="es-CO"/>
          </a:p>
        </p:txBody>
      </p:sp>
      <p:sp>
        <p:nvSpPr>
          <p:cNvPr id="4" name="Marcador de número de diapositiva 5">
            <a:extLst>
              <a:ext uri="{FF2B5EF4-FFF2-40B4-BE49-F238E27FC236}">
                <a16:creationId xmlns:a16="http://schemas.microsoft.com/office/drawing/2014/main" id="{3AE30B09-6E96-49F2-A3F0-3F535462BECE}"/>
              </a:ext>
            </a:extLst>
          </p:cNvPr>
          <p:cNvSpPr>
            <a:spLocks noGrp="1"/>
          </p:cNvSpPr>
          <p:nvPr>
            <p:ph type="sldNum" sz="quarter" idx="12"/>
          </p:nvPr>
        </p:nvSpPr>
        <p:spPr/>
        <p:txBody>
          <a:bodyPr/>
          <a:lstStyle>
            <a:lvl1pPr>
              <a:defRPr/>
            </a:lvl1pPr>
          </a:lstStyle>
          <a:p>
            <a:fld id="{80A96473-CA8A-4281-AF2E-40C48B8A346A}" type="slidenum">
              <a:rPr lang="es-CO" altLang="es-CO"/>
              <a:pPr/>
              <a:t>‹Nº›</a:t>
            </a:fld>
            <a:endParaRPr lang="es-CO" altLang="es-CO"/>
          </a:p>
        </p:txBody>
      </p:sp>
    </p:spTree>
    <p:extLst>
      <p:ext uri="{BB962C8B-B14F-4D97-AF65-F5344CB8AC3E}">
        <p14:creationId xmlns:p14="http://schemas.microsoft.com/office/powerpoint/2010/main" val="191380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50996FE-C8B3-461A-B533-ED11733390CA}"/>
              </a:ext>
            </a:extLst>
          </p:cNvPr>
          <p:cNvSpPr>
            <a:spLocks noGrp="1"/>
          </p:cNvSpPr>
          <p:nvPr>
            <p:ph type="dt" sz="half" idx="10"/>
          </p:nvPr>
        </p:nvSpPr>
        <p:spPr/>
        <p:txBody>
          <a:bodyPr/>
          <a:lstStyle>
            <a:lvl1pPr>
              <a:defRPr/>
            </a:lvl1pPr>
          </a:lstStyle>
          <a:p>
            <a:pPr>
              <a:defRPr/>
            </a:pPr>
            <a:fld id="{E3A70EEA-AAB3-48E4-833D-EC1C0E30C857}"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6BD70726-21FE-4784-A678-93E1513AC0F8}"/>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97AC18BE-E150-47D4-9111-430A90D3FF95}"/>
              </a:ext>
            </a:extLst>
          </p:cNvPr>
          <p:cNvSpPr>
            <a:spLocks noGrp="1"/>
          </p:cNvSpPr>
          <p:nvPr>
            <p:ph type="sldNum" sz="quarter" idx="12"/>
          </p:nvPr>
        </p:nvSpPr>
        <p:spPr/>
        <p:txBody>
          <a:bodyPr/>
          <a:lstStyle>
            <a:lvl1pPr>
              <a:defRPr/>
            </a:lvl1pPr>
          </a:lstStyle>
          <a:p>
            <a:fld id="{F4A77259-C799-4B6B-A4A8-D3358FE205D9}" type="slidenum">
              <a:rPr lang="es-CO" altLang="es-CO"/>
              <a:pPr/>
              <a:t>‹Nº›</a:t>
            </a:fld>
            <a:endParaRPr lang="es-CO" altLang="es-CO"/>
          </a:p>
        </p:txBody>
      </p:sp>
    </p:spTree>
    <p:extLst>
      <p:ext uri="{BB962C8B-B14F-4D97-AF65-F5344CB8AC3E}">
        <p14:creationId xmlns:p14="http://schemas.microsoft.com/office/powerpoint/2010/main" val="417937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9F22463-CAE8-4D9D-BD62-9249136C7933}"/>
              </a:ext>
            </a:extLst>
          </p:cNvPr>
          <p:cNvSpPr>
            <a:spLocks noGrp="1"/>
          </p:cNvSpPr>
          <p:nvPr>
            <p:ph type="dt" sz="half" idx="10"/>
          </p:nvPr>
        </p:nvSpPr>
        <p:spPr/>
        <p:txBody>
          <a:bodyPr/>
          <a:lstStyle>
            <a:lvl1pPr>
              <a:defRPr/>
            </a:lvl1pPr>
          </a:lstStyle>
          <a:p>
            <a:pPr>
              <a:defRPr/>
            </a:pPr>
            <a:fld id="{A6CB3D63-E9E8-4118-A60A-4680F1ECBB5E}"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6CF93A79-DE57-47E0-BCFD-389EAD7E07A3}"/>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987D626A-0698-4C9C-9BB8-4DEAB6BDF65A}"/>
              </a:ext>
            </a:extLst>
          </p:cNvPr>
          <p:cNvSpPr>
            <a:spLocks noGrp="1"/>
          </p:cNvSpPr>
          <p:nvPr>
            <p:ph type="sldNum" sz="quarter" idx="12"/>
          </p:nvPr>
        </p:nvSpPr>
        <p:spPr/>
        <p:txBody>
          <a:bodyPr/>
          <a:lstStyle>
            <a:lvl1pPr>
              <a:defRPr/>
            </a:lvl1pPr>
          </a:lstStyle>
          <a:p>
            <a:fld id="{FE512BD2-969B-4A66-B16A-F6447656E3F8}" type="slidenum">
              <a:rPr lang="es-CO" altLang="es-CO"/>
              <a:pPr/>
              <a:t>‹Nº›</a:t>
            </a:fld>
            <a:endParaRPr lang="es-CO" altLang="es-CO"/>
          </a:p>
        </p:txBody>
      </p:sp>
    </p:spTree>
    <p:extLst>
      <p:ext uri="{BB962C8B-B14F-4D97-AF65-F5344CB8AC3E}">
        <p14:creationId xmlns:p14="http://schemas.microsoft.com/office/powerpoint/2010/main" val="348461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587534" y="1894114"/>
            <a:ext cx="7016931" cy="1218157"/>
          </a:xfrm>
          <a:prstGeom prst="rect">
            <a:avLst/>
          </a:prstGeom>
        </p:spPr>
        <p:txBody>
          <a:bodyPr anchor="b">
            <a:normAutofit/>
          </a:bodyPr>
          <a:lstStyle>
            <a:lvl1pPr algn="ctr">
              <a:defRPr sz="3600"/>
            </a:lvl1pPr>
          </a:lstStyle>
          <a:p>
            <a:r>
              <a:rPr lang="es-ES" dirty="0"/>
              <a:t>Haga clic para modificar el estilo de título del patrón</a:t>
            </a:r>
            <a:endParaRPr lang="es-CO" dirty="0"/>
          </a:p>
        </p:txBody>
      </p:sp>
      <p:sp>
        <p:nvSpPr>
          <p:cNvPr id="3" name="Subtítulo 2"/>
          <p:cNvSpPr>
            <a:spLocks noGrp="1"/>
          </p:cNvSpPr>
          <p:nvPr>
            <p:ph type="subTitle" idx="1"/>
          </p:nvPr>
        </p:nvSpPr>
        <p:spPr>
          <a:xfrm>
            <a:off x="1524000" y="3112271"/>
            <a:ext cx="9144000" cy="260926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O" dirty="0"/>
          </a:p>
        </p:txBody>
      </p:sp>
      <p:sp>
        <p:nvSpPr>
          <p:cNvPr id="4" name="Marcador de fecha 3">
            <a:extLst>
              <a:ext uri="{FF2B5EF4-FFF2-40B4-BE49-F238E27FC236}">
                <a16:creationId xmlns:a16="http://schemas.microsoft.com/office/drawing/2014/main" id="{C196E2FE-BA08-4BF3-B01B-433B91196DCA}"/>
              </a:ext>
            </a:extLst>
          </p:cNvPr>
          <p:cNvSpPr>
            <a:spLocks noGrp="1"/>
          </p:cNvSpPr>
          <p:nvPr>
            <p:ph type="dt" sz="half" idx="10"/>
          </p:nvPr>
        </p:nvSpPr>
        <p:spPr/>
        <p:txBody>
          <a:bodyPr/>
          <a:lstStyle>
            <a:lvl1pPr>
              <a:defRPr/>
            </a:lvl1pPr>
          </a:lstStyle>
          <a:p>
            <a:pPr>
              <a:defRPr/>
            </a:pPr>
            <a:fld id="{0DEF165B-5CB4-4C9D-A892-1CFA3DB61B0E}"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F44CE63F-F0DF-40AB-9C69-D959937DD37C}"/>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26B6DF17-58B4-49E4-B879-8AD1395E3AAE}"/>
              </a:ext>
            </a:extLst>
          </p:cNvPr>
          <p:cNvSpPr>
            <a:spLocks noGrp="1"/>
          </p:cNvSpPr>
          <p:nvPr>
            <p:ph type="sldNum" sz="quarter" idx="12"/>
          </p:nvPr>
        </p:nvSpPr>
        <p:spPr/>
        <p:txBody>
          <a:bodyPr/>
          <a:lstStyle>
            <a:lvl1pPr>
              <a:defRPr/>
            </a:lvl1pPr>
          </a:lstStyle>
          <a:p>
            <a:fld id="{EF8C5527-ABA9-4639-94B9-B7226642E2F4}" type="slidenum">
              <a:rPr lang="es-CO" altLang="es-CO"/>
              <a:pPr/>
              <a:t>‹Nº›</a:t>
            </a:fld>
            <a:endParaRPr lang="es-CO" altLang="es-CO"/>
          </a:p>
        </p:txBody>
      </p:sp>
    </p:spTree>
    <p:extLst>
      <p:ext uri="{BB962C8B-B14F-4D97-AF65-F5344CB8AC3E}">
        <p14:creationId xmlns:p14="http://schemas.microsoft.com/office/powerpoint/2010/main" val="3724105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31E2ECE-A646-44E2-BC0C-CE62672F11D3}"/>
              </a:ext>
            </a:extLst>
          </p:cNvPr>
          <p:cNvSpPr>
            <a:spLocks noGrp="1"/>
          </p:cNvSpPr>
          <p:nvPr>
            <p:ph type="dt" sz="half" idx="10"/>
          </p:nvPr>
        </p:nvSpPr>
        <p:spPr/>
        <p:txBody>
          <a:bodyPr/>
          <a:lstStyle>
            <a:lvl1pPr>
              <a:defRPr/>
            </a:lvl1pPr>
          </a:lstStyle>
          <a:p>
            <a:pPr>
              <a:defRPr/>
            </a:pPr>
            <a:fld id="{B71C301D-79F8-483D-8E88-5AE18159E1EC}"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5183FABF-C0A8-4705-97BF-DD7AC94E5A50}"/>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20901A41-DE45-40ED-96BA-1C46C2798F43}"/>
              </a:ext>
            </a:extLst>
          </p:cNvPr>
          <p:cNvSpPr>
            <a:spLocks noGrp="1"/>
          </p:cNvSpPr>
          <p:nvPr>
            <p:ph type="sldNum" sz="quarter" idx="12"/>
          </p:nvPr>
        </p:nvSpPr>
        <p:spPr/>
        <p:txBody>
          <a:bodyPr/>
          <a:lstStyle>
            <a:lvl1pPr>
              <a:defRPr/>
            </a:lvl1pPr>
          </a:lstStyle>
          <a:p>
            <a:fld id="{2297E775-91B6-46E6-93FE-B73713F357D7}" type="slidenum">
              <a:rPr lang="es-CO" altLang="es-CO"/>
              <a:pPr/>
              <a:t>‹Nº›</a:t>
            </a:fld>
            <a:endParaRPr lang="es-CO" altLang="es-CO"/>
          </a:p>
        </p:txBody>
      </p:sp>
    </p:spTree>
    <p:extLst>
      <p:ext uri="{BB962C8B-B14F-4D97-AF65-F5344CB8AC3E}">
        <p14:creationId xmlns:p14="http://schemas.microsoft.com/office/powerpoint/2010/main" val="676840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B7B1B1A-8A11-4355-ADAA-A6CAF83021C4}"/>
              </a:ext>
            </a:extLst>
          </p:cNvPr>
          <p:cNvSpPr>
            <a:spLocks noGrp="1"/>
          </p:cNvSpPr>
          <p:nvPr>
            <p:ph type="dt" sz="half" idx="10"/>
          </p:nvPr>
        </p:nvSpPr>
        <p:spPr/>
        <p:txBody>
          <a:bodyPr/>
          <a:lstStyle>
            <a:lvl1pPr>
              <a:defRPr/>
            </a:lvl1pPr>
          </a:lstStyle>
          <a:p>
            <a:pPr>
              <a:defRPr/>
            </a:pPr>
            <a:fld id="{2D9B19B9-33CF-4B67-B076-CFFAEADCB0CF}"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E6466389-B04E-47BA-B2B5-0297865B3253}"/>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E2A85AC7-5910-4D6B-8939-F82A37E1CB94}"/>
              </a:ext>
            </a:extLst>
          </p:cNvPr>
          <p:cNvSpPr>
            <a:spLocks noGrp="1"/>
          </p:cNvSpPr>
          <p:nvPr>
            <p:ph type="sldNum" sz="quarter" idx="12"/>
          </p:nvPr>
        </p:nvSpPr>
        <p:spPr/>
        <p:txBody>
          <a:bodyPr/>
          <a:lstStyle>
            <a:lvl1pPr>
              <a:defRPr/>
            </a:lvl1pPr>
          </a:lstStyle>
          <a:p>
            <a:fld id="{207B1050-2427-4CF3-B1A8-8EF0AB9446D5}" type="slidenum">
              <a:rPr lang="es-CO" altLang="es-CO"/>
              <a:pPr/>
              <a:t>‹Nº›</a:t>
            </a:fld>
            <a:endParaRPr lang="es-CO" altLang="es-CO"/>
          </a:p>
        </p:txBody>
      </p:sp>
    </p:spTree>
    <p:extLst>
      <p:ext uri="{BB962C8B-B14F-4D97-AF65-F5344CB8AC3E}">
        <p14:creationId xmlns:p14="http://schemas.microsoft.com/office/powerpoint/2010/main" val="933155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13A47463-EE88-4A8E-AB43-9F809958C275}"/>
              </a:ext>
            </a:extLst>
          </p:cNvPr>
          <p:cNvSpPr>
            <a:spLocks noGrp="1"/>
          </p:cNvSpPr>
          <p:nvPr>
            <p:ph type="dt" sz="half" idx="10"/>
          </p:nvPr>
        </p:nvSpPr>
        <p:spPr/>
        <p:txBody>
          <a:bodyPr/>
          <a:lstStyle>
            <a:lvl1pPr>
              <a:defRPr/>
            </a:lvl1pPr>
          </a:lstStyle>
          <a:p>
            <a:pPr>
              <a:defRPr/>
            </a:pPr>
            <a:fld id="{1D587298-26A2-4B90-8256-7044224A2C01}"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E3CF8D28-7BCE-4228-A598-548B9121E598}"/>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96C5B63D-85CB-49A4-A47F-2350D0BA651F}"/>
              </a:ext>
            </a:extLst>
          </p:cNvPr>
          <p:cNvSpPr>
            <a:spLocks noGrp="1"/>
          </p:cNvSpPr>
          <p:nvPr>
            <p:ph type="sldNum" sz="quarter" idx="12"/>
          </p:nvPr>
        </p:nvSpPr>
        <p:spPr/>
        <p:txBody>
          <a:bodyPr/>
          <a:lstStyle>
            <a:lvl1pPr>
              <a:defRPr/>
            </a:lvl1pPr>
          </a:lstStyle>
          <a:p>
            <a:fld id="{FBE2AE10-8890-4057-89D6-58061EA72DDE}" type="slidenum">
              <a:rPr lang="es-CO" altLang="es-CO"/>
              <a:pPr/>
              <a:t>‹Nº›</a:t>
            </a:fld>
            <a:endParaRPr lang="es-CO" altLang="es-CO"/>
          </a:p>
        </p:txBody>
      </p:sp>
    </p:spTree>
    <p:extLst>
      <p:ext uri="{BB962C8B-B14F-4D97-AF65-F5344CB8AC3E}">
        <p14:creationId xmlns:p14="http://schemas.microsoft.com/office/powerpoint/2010/main" val="312295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3">
            <a:extLst>
              <a:ext uri="{FF2B5EF4-FFF2-40B4-BE49-F238E27FC236}">
                <a16:creationId xmlns:a16="http://schemas.microsoft.com/office/drawing/2014/main" id="{75FCD207-7877-45B8-9B29-F7C2DEEE1718}"/>
              </a:ext>
            </a:extLst>
          </p:cNvPr>
          <p:cNvSpPr>
            <a:spLocks noGrp="1"/>
          </p:cNvSpPr>
          <p:nvPr>
            <p:ph type="dt" sz="half" idx="10"/>
          </p:nvPr>
        </p:nvSpPr>
        <p:spPr/>
        <p:txBody>
          <a:bodyPr/>
          <a:lstStyle>
            <a:lvl1pPr>
              <a:defRPr/>
            </a:lvl1pPr>
          </a:lstStyle>
          <a:p>
            <a:pPr>
              <a:defRPr/>
            </a:pPr>
            <a:fld id="{F3FFCA42-30D3-4F2B-86BB-BCF1630EAA3C}" type="datetimeFigureOut">
              <a:rPr lang="es-CO"/>
              <a:pPr>
                <a:defRPr/>
              </a:pPr>
              <a:t>23/07/2021</a:t>
            </a:fld>
            <a:endParaRPr lang="es-CO"/>
          </a:p>
        </p:txBody>
      </p:sp>
      <p:sp>
        <p:nvSpPr>
          <p:cNvPr id="8" name="Marcador de pie de página 4">
            <a:extLst>
              <a:ext uri="{FF2B5EF4-FFF2-40B4-BE49-F238E27FC236}">
                <a16:creationId xmlns:a16="http://schemas.microsoft.com/office/drawing/2014/main" id="{87AAAA4D-D292-41D1-B806-34C79D47E12F}"/>
              </a:ext>
            </a:extLst>
          </p:cNvPr>
          <p:cNvSpPr>
            <a:spLocks noGrp="1"/>
          </p:cNvSpPr>
          <p:nvPr>
            <p:ph type="ftr" sz="quarter" idx="11"/>
          </p:nvPr>
        </p:nvSpPr>
        <p:spPr/>
        <p:txBody>
          <a:bodyPr/>
          <a:lstStyle>
            <a:lvl1pPr>
              <a:defRPr/>
            </a:lvl1pPr>
          </a:lstStyle>
          <a:p>
            <a:pPr>
              <a:defRPr/>
            </a:pPr>
            <a:endParaRPr lang="es-CO"/>
          </a:p>
        </p:txBody>
      </p:sp>
      <p:sp>
        <p:nvSpPr>
          <p:cNvPr id="9" name="Marcador de número de diapositiva 5">
            <a:extLst>
              <a:ext uri="{FF2B5EF4-FFF2-40B4-BE49-F238E27FC236}">
                <a16:creationId xmlns:a16="http://schemas.microsoft.com/office/drawing/2014/main" id="{5B38CED3-4C2A-4076-A05C-BC1EDA6BA1F7}"/>
              </a:ext>
            </a:extLst>
          </p:cNvPr>
          <p:cNvSpPr>
            <a:spLocks noGrp="1"/>
          </p:cNvSpPr>
          <p:nvPr>
            <p:ph type="sldNum" sz="quarter" idx="12"/>
          </p:nvPr>
        </p:nvSpPr>
        <p:spPr/>
        <p:txBody>
          <a:bodyPr/>
          <a:lstStyle>
            <a:lvl1pPr>
              <a:defRPr/>
            </a:lvl1pPr>
          </a:lstStyle>
          <a:p>
            <a:fld id="{B1E12E5A-805C-4601-841D-7B4734B280E4}" type="slidenum">
              <a:rPr lang="es-CO" altLang="es-CO"/>
              <a:pPr/>
              <a:t>‹Nº›</a:t>
            </a:fld>
            <a:endParaRPr lang="es-CO" altLang="es-CO"/>
          </a:p>
        </p:txBody>
      </p:sp>
    </p:spTree>
    <p:extLst>
      <p:ext uri="{BB962C8B-B14F-4D97-AF65-F5344CB8AC3E}">
        <p14:creationId xmlns:p14="http://schemas.microsoft.com/office/powerpoint/2010/main" val="273519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3">
            <a:extLst>
              <a:ext uri="{FF2B5EF4-FFF2-40B4-BE49-F238E27FC236}">
                <a16:creationId xmlns:a16="http://schemas.microsoft.com/office/drawing/2014/main" id="{90D28EE5-D9F3-4D16-9E67-E23B31D7B8B6}"/>
              </a:ext>
            </a:extLst>
          </p:cNvPr>
          <p:cNvSpPr>
            <a:spLocks noGrp="1"/>
          </p:cNvSpPr>
          <p:nvPr>
            <p:ph type="dt" sz="half" idx="10"/>
          </p:nvPr>
        </p:nvSpPr>
        <p:spPr/>
        <p:txBody>
          <a:bodyPr/>
          <a:lstStyle>
            <a:lvl1pPr>
              <a:defRPr/>
            </a:lvl1pPr>
          </a:lstStyle>
          <a:p>
            <a:pPr>
              <a:defRPr/>
            </a:pPr>
            <a:fld id="{86851615-FFC9-411F-B84B-9E9D96C48C2D}" type="datetimeFigureOut">
              <a:rPr lang="es-CO"/>
              <a:pPr>
                <a:defRPr/>
              </a:pPr>
              <a:t>23/07/2021</a:t>
            </a:fld>
            <a:endParaRPr lang="es-CO"/>
          </a:p>
        </p:txBody>
      </p:sp>
      <p:sp>
        <p:nvSpPr>
          <p:cNvPr id="4" name="Marcador de pie de página 4">
            <a:extLst>
              <a:ext uri="{FF2B5EF4-FFF2-40B4-BE49-F238E27FC236}">
                <a16:creationId xmlns:a16="http://schemas.microsoft.com/office/drawing/2014/main" id="{2CFD9475-B6FE-40F4-8312-2155A22B043E}"/>
              </a:ext>
            </a:extLst>
          </p:cNvPr>
          <p:cNvSpPr>
            <a:spLocks noGrp="1"/>
          </p:cNvSpPr>
          <p:nvPr>
            <p:ph type="ftr" sz="quarter" idx="11"/>
          </p:nvPr>
        </p:nvSpPr>
        <p:spPr/>
        <p:txBody>
          <a:bodyPr/>
          <a:lstStyle>
            <a:lvl1pPr>
              <a:defRPr/>
            </a:lvl1pPr>
          </a:lstStyle>
          <a:p>
            <a:pPr>
              <a:defRPr/>
            </a:pPr>
            <a:endParaRPr lang="es-CO"/>
          </a:p>
        </p:txBody>
      </p:sp>
      <p:sp>
        <p:nvSpPr>
          <p:cNvPr id="5" name="Marcador de número de diapositiva 5">
            <a:extLst>
              <a:ext uri="{FF2B5EF4-FFF2-40B4-BE49-F238E27FC236}">
                <a16:creationId xmlns:a16="http://schemas.microsoft.com/office/drawing/2014/main" id="{686C1FB6-17C2-48C2-A25C-238EA925CFFD}"/>
              </a:ext>
            </a:extLst>
          </p:cNvPr>
          <p:cNvSpPr>
            <a:spLocks noGrp="1"/>
          </p:cNvSpPr>
          <p:nvPr>
            <p:ph type="sldNum" sz="quarter" idx="12"/>
          </p:nvPr>
        </p:nvSpPr>
        <p:spPr/>
        <p:txBody>
          <a:bodyPr/>
          <a:lstStyle>
            <a:lvl1pPr>
              <a:defRPr/>
            </a:lvl1pPr>
          </a:lstStyle>
          <a:p>
            <a:fld id="{10BF4D79-ECB6-484C-8D87-3CDCA153EF2D}" type="slidenum">
              <a:rPr lang="es-CO" altLang="es-CO"/>
              <a:pPr/>
              <a:t>‹Nº›</a:t>
            </a:fld>
            <a:endParaRPr lang="es-CO" altLang="es-CO"/>
          </a:p>
        </p:txBody>
      </p:sp>
    </p:spTree>
    <p:extLst>
      <p:ext uri="{BB962C8B-B14F-4D97-AF65-F5344CB8AC3E}">
        <p14:creationId xmlns:p14="http://schemas.microsoft.com/office/powerpoint/2010/main" val="3511435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ACADB791-97AD-4E42-B4C6-B9AEB861AE1D}"/>
              </a:ext>
            </a:extLst>
          </p:cNvPr>
          <p:cNvSpPr>
            <a:spLocks noGrp="1"/>
          </p:cNvSpPr>
          <p:nvPr>
            <p:ph type="dt" sz="half" idx="10"/>
          </p:nvPr>
        </p:nvSpPr>
        <p:spPr/>
        <p:txBody>
          <a:bodyPr/>
          <a:lstStyle>
            <a:lvl1pPr>
              <a:defRPr/>
            </a:lvl1pPr>
          </a:lstStyle>
          <a:p>
            <a:pPr>
              <a:defRPr/>
            </a:pPr>
            <a:fld id="{A5817D43-D587-40B8-9F86-919AB6710E65}" type="datetimeFigureOut">
              <a:rPr lang="es-CO"/>
              <a:pPr>
                <a:defRPr/>
              </a:pPr>
              <a:t>23/07/2021</a:t>
            </a:fld>
            <a:endParaRPr lang="es-CO"/>
          </a:p>
        </p:txBody>
      </p:sp>
      <p:sp>
        <p:nvSpPr>
          <p:cNvPr id="3" name="Marcador de pie de página 4">
            <a:extLst>
              <a:ext uri="{FF2B5EF4-FFF2-40B4-BE49-F238E27FC236}">
                <a16:creationId xmlns:a16="http://schemas.microsoft.com/office/drawing/2014/main" id="{EC1C17EB-41F0-4B88-83F2-02C9DDF8C320}"/>
              </a:ext>
            </a:extLst>
          </p:cNvPr>
          <p:cNvSpPr>
            <a:spLocks noGrp="1"/>
          </p:cNvSpPr>
          <p:nvPr>
            <p:ph type="ftr" sz="quarter" idx="11"/>
          </p:nvPr>
        </p:nvSpPr>
        <p:spPr/>
        <p:txBody>
          <a:bodyPr/>
          <a:lstStyle>
            <a:lvl1pPr>
              <a:defRPr/>
            </a:lvl1pPr>
          </a:lstStyle>
          <a:p>
            <a:pPr>
              <a:defRPr/>
            </a:pPr>
            <a:endParaRPr lang="es-CO"/>
          </a:p>
        </p:txBody>
      </p:sp>
      <p:sp>
        <p:nvSpPr>
          <p:cNvPr id="4" name="Marcador de número de diapositiva 5">
            <a:extLst>
              <a:ext uri="{FF2B5EF4-FFF2-40B4-BE49-F238E27FC236}">
                <a16:creationId xmlns:a16="http://schemas.microsoft.com/office/drawing/2014/main" id="{55A968BD-6A7B-421A-8D56-1521A98DC0F1}"/>
              </a:ext>
            </a:extLst>
          </p:cNvPr>
          <p:cNvSpPr>
            <a:spLocks noGrp="1"/>
          </p:cNvSpPr>
          <p:nvPr>
            <p:ph type="sldNum" sz="quarter" idx="12"/>
          </p:nvPr>
        </p:nvSpPr>
        <p:spPr/>
        <p:txBody>
          <a:bodyPr/>
          <a:lstStyle>
            <a:lvl1pPr>
              <a:defRPr/>
            </a:lvl1pPr>
          </a:lstStyle>
          <a:p>
            <a:fld id="{8F21DBD5-8E2E-4A67-B434-E19166B21604}" type="slidenum">
              <a:rPr lang="es-CO" altLang="es-CO"/>
              <a:pPr/>
              <a:t>‹Nº›</a:t>
            </a:fld>
            <a:endParaRPr lang="es-CO" altLang="es-CO"/>
          </a:p>
        </p:txBody>
      </p:sp>
    </p:spTree>
    <p:extLst>
      <p:ext uri="{BB962C8B-B14F-4D97-AF65-F5344CB8AC3E}">
        <p14:creationId xmlns:p14="http://schemas.microsoft.com/office/powerpoint/2010/main" val="2409455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BAB07585-33A0-4D01-B5B0-49C41FCDAAFB}"/>
              </a:ext>
            </a:extLst>
          </p:cNvPr>
          <p:cNvSpPr>
            <a:spLocks noGrp="1"/>
          </p:cNvSpPr>
          <p:nvPr>
            <p:ph type="dt" sz="half" idx="10"/>
          </p:nvPr>
        </p:nvSpPr>
        <p:spPr/>
        <p:txBody>
          <a:bodyPr/>
          <a:lstStyle>
            <a:lvl1pPr>
              <a:defRPr/>
            </a:lvl1pPr>
          </a:lstStyle>
          <a:p>
            <a:pPr>
              <a:defRPr/>
            </a:pPr>
            <a:fld id="{BBB643E9-3314-4821-AE77-0764F70C4670}"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E21E3FE8-6D95-4436-99C0-2F5DBB05DC8F}"/>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E9EAFC30-6E7D-4EA2-8BDE-A4C958A052D6}"/>
              </a:ext>
            </a:extLst>
          </p:cNvPr>
          <p:cNvSpPr>
            <a:spLocks noGrp="1"/>
          </p:cNvSpPr>
          <p:nvPr>
            <p:ph type="sldNum" sz="quarter" idx="12"/>
          </p:nvPr>
        </p:nvSpPr>
        <p:spPr/>
        <p:txBody>
          <a:bodyPr/>
          <a:lstStyle>
            <a:lvl1pPr>
              <a:defRPr/>
            </a:lvl1pPr>
          </a:lstStyle>
          <a:p>
            <a:fld id="{6A7C6895-B929-4F2C-9E0E-8872CFE4653C}" type="slidenum">
              <a:rPr lang="es-CO" altLang="es-CO"/>
              <a:pPr/>
              <a:t>‹Nº›</a:t>
            </a:fld>
            <a:endParaRPr lang="es-CO" altLang="es-CO"/>
          </a:p>
        </p:txBody>
      </p:sp>
    </p:spTree>
    <p:extLst>
      <p:ext uri="{BB962C8B-B14F-4D97-AF65-F5344CB8AC3E}">
        <p14:creationId xmlns:p14="http://schemas.microsoft.com/office/powerpoint/2010/main" val="30284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CBEA882-5FBE-4AA1-A75A-480CF0CA7B95}"/>
              </a:ext>
            </a:extLst>
          </p:cNvPr>
          <p:cNvSpPr>
            <a:spLocks noGrp="1"/>
          </p:cNvSpPr>
          <p:nvPr>
            <p:ph type="dt" sz="half" idx="10"/>
          </p:nvPr>
        </p:nvSpPr>
        <p:spPr/>
        <p:txBody>
          <a:bodyPr/>
          <a:lstStyle>
            <a:lvl1pPr>
              <a:defRPr/>
            </a:lvl1pPr>
          </a:lstStyle>
          <a:p>
            <a:pPr>
              <a:defRPr/>
            </a:pPr>
            <a:fld id="{41DFDEB2-E2AE-4680-B076-2229C7688DDB}"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65681580-D4A4-46CE-9250-7574CB029A09}"/>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14E35671-091B-4ED5-B622-DED515EB966A}"/>
              </a:ext>
            </a:extLst>
          </p:cNvPr>
          <p:cNvSpPr>
            <a:spLocks noGrp="1"/>
          </p:cNvSpPr>
          <p:nvPr>
            <p:ph type="sldNum" sz="quarter" idx="12"/>
          </p:nvPr>
        </p:nvSpPr>
        <p:spPr/>
        <p:txBody>
          <a:bodyPr/>
          <a:lstStyle>
            <a:lvl1pPr>
              <a:defRPr/>
            </a:lvl1pPr>
          </a:lstStyle>
          <a:p>
            <a:fld id="{843AA664-6521-4762-8486-0762B97C1DAF}" type="slidenum">
              <a:rPr lang="es-CO" altLang="es-CO"/>
              <a:pPr/>
              <a:t>‹Nº›</a:t>
            </a:fld>
            <a:endParaRPr lang="es-CO" altLang="es-CO"/>
          </a:p>
        </p:txBody>
      </p:sp>
    </p:spTree>
    <p:extLst>
      <p:ext uri="{BB962C8B-B14F-4D97-AF65-F5344CB8AC3E}">
        <p14:creationId xmlns:p14="http://schemas.microsoft.com/office/powerpoint/2010/main" val="3843243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6BE56C09-830D-4BFA-9A7D-83FB1E72143C}"/>
              </a:ext>
            </a:extLst>
          </p:cNvPr>
          <p:cNvSpPr>
            <a:spLocks noGrp="1"/>
          </p:cNvSpPr>
          <p:nvPr>
            <p:ph type="dt" sz="half" idx="10"/>
          </p:nvPr>
        </p:nvSpPr>
        <p:spPr/>
        <p:txBody>
          <a:bodyPr/>
          <a:lstStyle>
            <a:lvl1pPr>
              <a:defRPr/>
            </a:lvl1pPr>
          </a:lstStyle>
          <a:p>
            <a:pPr>
              <a:defRPr/>
            </a:pPr>
            <a:fld id="{F870B52C-1548-4843-BA4B-D826B9425E2D}"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1ED8E8D0-1511-4823-9793-BE81507808D2}"/>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7F834B58-7F50-44B4-ADA6-330B9A0B01A2}"/>
              </a:ext>
            </a:extLst>
          </p:cNvPr>
          <p:cNvSpPr>
            <a:spLocks noGrp="1"/>
          </p:cNvSpPr>
          <p:nvPr>
            <p:ph type="sldNum" sz="quarter" idx="12"/>
          </p:nvPr>
        </p:nvSpPr>
        <p:spPr/>
        <p:txBody>
          <a:bodyPr/>
          <a:lstStyle>
            <a:lvl1pPr>
              <a:defRPr/>
            </a:lvl1pPr>
          </a:lstStyle>
          <a:p>
            <a:fld id="{CDC2A734-1595-44A4-851F-10262B7DB5FA}" type="slidenum">
              <a:rPr lang="es-CO" altLang="es-CO"/>
              <a:pPr/>
              <a:t>‹Nº›</a:t>
            </a:fld>
            <a:endParaRPr lang="es-CO" altLang="es-CO"/>
          </a:p>
        </p:txBody>
      </p:sp>
    </p:spTree>
    <p:extLst>
      <p:ext uri="{BB962C8B-B14F-4D97-AF65-F5344CB8AC3E}">
        <p14:creationId xmlns:p14="http://schemas.microsoft.com/office/powerpoint/2010/main" val="282095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275ACC1-AA88-4370-BEC6-EC9E925F67AE}"/>
              </a:ext>
            </a:extLst>
          </p:cNvPr>
          <p:cNvSpPr>
            <a:spLocks noGrp="1"/>
          </p:cNvSpPr>
          <p:nvPr>
            <p:ph type="dt" sz="half" idx="10"/>
          </p:nvPr>
        </p:nvSpPr>
        <p:spPr/>
        <p:txBody>
          <a:bodyPr/>
          <a:lstStyle>
            <a:lvl1pPr>
              <a:defRPr/>
            </a:lvl1pPr>
          </a:lstStyle>
          <a:p>
            <a:pPr>
              <a:defRPr/>
            </a:pPr>
            <a:fld id="{8B94ED98-3F96-4FA3-BEA4-6315CABEA32B}"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46689F78-0933-4A05-8FDF-480181465903}"/>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163C8CA0-A060-4F5B-B1CB-B199E5FFFE21}"/>
              </a:ext>
            </a:extLst>
          </p:cNvPr>
          <p:cNvSpPr>
            <a:spLocks noGrp="1"/>
          </p:cNvSpPr>
          <p:nvPr>
            <p:ph type="sldNum" sz="quarter" idx="12"/>
          </p:nvPr>
        </p:nvSpPr>
        <p:spPr/>
        <p:txBody>
          <a:bodyPr/>
          <a:lstStyle>
            <a:lvl1pPr>
              <a:defRPr/>
            </a:lvl1pPr>
          </a:lstStyle>
          <a:p>
            <a:fld id="{D9A4B8B8-F24E-4334-B2D8-8642612D5122}" type="slidenum">
              <a:rPr lang="es-CO" altLang="es-CO"/>
              <a:pPr/>
              <a:t>‹Nº›</a:t>
            </a:fld>
            <a:endParaRPr lang="es-CO" altLang="es-CO"/>
          </a:p>
        </p:txBody>
      </p:sp>
    </p:spTree>
    <p:extLst>
      <p:ext uri="{BB962C8B-B14F-4D97-AF65-F5344CB8AC3E}">
        <p14:creationId xmlns:p14="http://schemas.microsoft.com/office/powerpoint/2010/main" val="1054739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B767379-D7F3-4C59-B3F2-0D03C26E866C}"/>
              </a:ext>
            </a:extLst>
          </p:cNvPr>
          <p:cNvSpPr>
            <a:spLocks noGrp="1"/>
          </p:cNvSpPr>
          <p:nvPr>
            <p:ph type="dt" sz="half" idx="10"/>
          </p:nvPr>
        </p:nvSpPr>
        <p:spPr/>
        <p:txBody>
          <a:bodyPr/>
          <a:lstStyle>
            <a:lvl1pPr>
              <a:defRPr/>
            </a:lvl1pPr>
          </a:lstStyle>
          <a:p>
            <a:pPr>
              <a:defRPr/>
            </a:pPr>
            <a:fld id="{236CD5A2-2147-4337-8980-505086C715E9}"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E854F353-0991-4B16-81EB-604EA5AE5B49}"/>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BCB4D4B4-CDAD-47A0-8050-CF6FC15B9B31}"/>
              </a:ext>
            </a:extLst>
          </p:cNvPr>
          <p:cNvSpPr>
            <a:spLocks noGrp="1"/>
          </p:cNvSpPr>
          <p:nvPr>
            <p:ph type="sldNum" sz="quarter" idx="12"/>
          </p:nvPr>
        </p:nvSpPr>
        <p:spPr/>
        <p:txBody>
          <a:bodyPr/>
          <a:lstStyle>
            <a:lvl1pPr>
              <a:defRPr/>
            </a:lvl1pPr>
          </a:lstStyle>
          <a:p>
            <a:fld id="{E288B2D5-6AD7-4EDF-8DC9-D5258E755D27}" type="slidenum">
              <a:rPr lang="es-CO" altLang="es-CO"/>
              <a:pPr/>
              <a:t>‹Nº›</a:t>
            </a:fld>
            <a:endParaRPr lang="es-CO" altLang="es-CO"/>
          </a:p>
        </p:txBody>
      </p:sp>
    </p:spTree>
    <p:extLst>
      <p:ext uri="{BB962C8B-B14F-4D97-AF65-F5344CB8AC3E}">
        <p14:creationId xmlns:p14="http://schemas.microsoft.com/office/powerpoint/2010/main" val="259743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7B9C81C-52EE-4230-B0C8-32795BDF77E8}"/>
              </a:ext>
            </a:extLst>
          </p:cNvPr>
          <p:cNvSpPr>
            <a:spLocks noGrp="1"/>
          </p:cNvSpPr>
          <p:nvPr>
            <p:ph type="dt" sz="half" idx="10"/>
          </p:nvPr>
        </p:nvSpPr>
        <p:spPr/>
        <p:txBody>
          <a:bodyPr/>
          <a:lstStyle>
            <a:lvl1pPr>
              <a:defRPr/>
            </a:lvl1pPr>
          </a:lstStyle>
          <a:p>
            <a:pPr>
              <a:defRPr/>
            </a:pPr>
            <a:fld id="{66B34444-7645-4084-9CA8-0EE983B403F7}"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19B54359-6CE3-48C4-90F4-7229FC03192F}"/>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C566CD59-843D-4B5E-A55D-4FD9D8353A76}"/>
              </a:ext>
            </a:extLst>
          </p:cNvPr>
          <p:cNvSpPr>
            <a:spLocks noGrp="1"/>
          </p:cNvSpPr>
          <p:nvPr>
            <p:ph type="sldNum" sz="quarter" idx="12"/>
          </p:nvPr>
        </p:nvSpPr>
        <p:spPr/>
        <p:txBody>
          <a:bodyPr/>
          <a:lstStyle>
            <a:lvl1pPr>
              <a:defRPr/>
            </a:lvl1pPr>
          </a:lstStyle>
          <a:p>
            <a:fld id="{F4795C88-3B59-4ECE-B682-0659F9C006E1}" type="slidenum">
              <a:rPr lang="es-CO" altLang="es-CO"/>
              <a:pPr/>
              <a:t>‹Nº›</a:t>
            </a:fld>
            <a:endParaRPr lang="es-CO" altLang="es-CO"/>
          </a:p>
        </p:txBody>
      </p:sp>
    </p:spTree>
    <p:extLst>
      <p:ext uri="{BB962C8B-B14F-4D97-AF65-F5344CB8AC3E}">
        <p14:creationId xmlns:p14="http://schemas.microsoft.com/office/powerpoint/2010/main" val="327927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B3F0D70-84E8-4458-9596-BE8045EB0C46}"/>
              </a:ext>
            </a:extLst>
          </p:cNvPr>
          <p:cNvSpPr>
            <a:spLocks noGrp="1"/>
          </p:cNvSpPr>
          <p:nvPr>
            <p:ph type="dt" sz="half" idx="10"/>
          </p:nvPr>
        </p:nvSpPr>
        <p:spPr/>
        <p:txBody>
          <a:bodyPr/>
          <a:lstStyle>
            <a:lvl1pPr>
              <a:defRPr/>
            </a:lvl1pPr>
          </a:lstStyle>
          <a:p>
            <a:pPr>
              <a:defRPr/>
            </a:pPr>
            <a:fld id="{48FD6021-5D2D-4C69-971A-468B0FE5D40F}"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E44480C1-3876-4F56-A731-CA330F265830}"/>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7EC52B77-1706-4863-9372-60972DC68E44}"/>
              </a:ext>
            </a:extLst>
          </p:cNvPr>
          <p:cNvSpPr>
            <a:spLocks noGrp="1"/>
          </p:cNvSpPr>
          <p:nvPr>
            <p:ph type="sldNum" sz="quarter" idx="12"/>
          </p:nvPr>
        </p:nvSpPr>
        <p:spPr/>
        <p:txBody>
          <a:bodyPr/>
          <a:lstStyle>
            <a:lvl1pPr>
              <a:defRPr/>
            </a:lvl1pPr>
          </a:lstStyle>
          <a:p>
            <a:fld id="{FC04947A-B06E-4E49-9BFF-314CA003B7DA}" type="slidenum">
              <a:rPr lang="es-CO" altLang="es-CO"/>
              <a:pPr/>
              <a:t>‹Nº›</a:t>
            </a:fld>
            <a:endParaRPr lang="es-CO" altLang="es-CO"/>
          </a:p>
        </p:txBody>
      </p:sp>
    </p:spTree>
    <p:extLst>
      <p:ext uri="{BB962C8B-B14F-4D97-AF65-F5344CB8AC3E}">
        <p14:creationId xmlns:p14="http://schemas.microsoft.com/office/powerpoint/2010/main" val="3701063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EBB5AF-57EC-4BB8-9E5F-C884CBE67700}"/>
              </a:ext>
            </a:extLst>
          </p:cNvPr>
          <p:cNvSpPr>
            <a:spLocks noGrp="1"/>
          </p:cNvSpPr>
          <p:nvPr>
            <p:ph type="dt" sz="half" idx="10"/>
          </p:nvPr>
        </p:nvSpPr>
        <p:spPr/>
        <p:txBody>
          <a:bodyPr/>
          <a:lstStyle>
            <a:lvl1pPr>
              <a:defRPr/>
            </a:lvl1pPr>
          </a:lstStyle>
          <a:p>
            <a:pPr>
              <a:defRPr/>
            </a:pPr>
            <a:fld id="{0EA6234D-9804-4BEA-ACEE-FBE1C50EC659}"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DE0DA10D-C8E1-42B3-914B-6A5295C9EA68}"/>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4096AADF-4E2D-4192-A668-7CC8760218EC}"/>
              </a:ext>
            </a:extLst>
          </p:cNvPr>
          <p:cNvSpPr>
            <a:spLocks noGrp="1"/>
          </p:cNvSpPr>
          <p:nvPr>
            <p:ph type="sldNum" sz="quarter" idx="12"/>
          </p:nvPr>
        </p:nvSpPr>
        <p:spPr/>
        <p:txBody>
          <a:bodyPr/>
          <a:lstStyle>
            <a:lvl1pPr>
              <a:defRPr/>
            </a:lvl1pPr>
          </a:lstStyle>
          <a:p>
            <a:fld id="{147EE6ED-50CE-4A98-9779-9D5F264FBC70}" type="slidenum">
              <a:rPr lang="es-CO" altLang="es-CO"/>
              <a:pPr/>
              <a:t>‹Nº›</a:t>
            </a:fld>
            <a:endParaRPr lang="es-CO" altLang="es-CO"/>
          </a:p>
        </p:txBody>
      </p:sp>
    </p:spTree>
    <p:extLst>
      <p:ext uri="{BB962C8B-B14F-4D97-AF65-F5344CB8AC3E}">
        <p14:creationId xmlns:p14="http://schemas.microsoft.com/office/powerpoint/2010/main" val="1890692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5CDA122A-2BC7-4D9A-997E-5B0183BC3844}"/>
              </a:ext>
            </a:extLst>
          </p:cNvPr>
          <p:cNvSpPr>
            <a:spLocks noGrp="1"/>
          </p:cNvSpPr>
          <p:nvPr>
            <p:ph type="dt" sz="half" idx="10"/>
          </p:nvPr>
        </p:nvSpPr>
        <p:spPr/>
        <p:txBody>
          <a:bodyPr/>
          <a:lstStyle>
            <a:lvl1pPr>
              <a:defRPr/>
            </a:lvl1pPr>
          </a:lstStyle>
          <a:p>
            <a:pPr>
              <a:defRPr/>
            </a:pPr>
            <a:fld id="{33FDFE83-94A3-4DF4-8D73-66A1718FB107}"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AF5914C0-13A2-4316-AD16-50D43BAB84D7}"/>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D5D9F666-9CA0-4D9B-9A28-D58ED529C94E}"/>
              </a:ext>
            </a:extLst>
          </p:cNvPr>
          <p:cNvSpPr>
            <a:spLocks noGrp="1"/>
          </p:cNvSpPr>
          <p:nvPr>
            <p:ph type="sldNum" sz="quarter" idx="12"/>
          </p:nvPr>
        </p:nvSpPr>
        <p:spPr/>
        <p:txBody>
          <a:bodyPr/>
          <a:lstStyle>
            <a:lvl1pPr>
              <a:defRPr/>
            </a:lvl1pPr>
          </a:lstStyle>
          <a:p>
            <a:fld id="{57AD7986-6D23-4B0A-B816-673B347DDBEA}" type="slidenum">
              <a:rPr lang="es-CO" altLang="es-CO"/>
              <a:pPr/>
              <a:t>‹Nº›</a:t>
            </a:fld>
            <a:endParaRPr lang="es-CO" altLang="es-CO"/>
          </a:p>
        </p:txBody>
      </p:sp>
    </p:spTree>
    <p:extLst>
      <p:ext uri="{BB962C8B-B14F-4D97-AF65-F5344CB8AC3E}">
        <p14:creationId xmlns:p14="http://schemas.microsoft.com/office/powerpoint/2010/main" val="1078728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3">
            <a:extLst>
              <a:ext uri="{FF2B5EF4-FFF2-40B4-BE49-F238E27FC236}">
                <a16:creationId xmlns:a16="http://schemas.microsoft.com/office/drawing/2014/main" id="{DBD5FCD3-78CD-4352-A9B8-FB08AA1FDAE4}"/>
              </a:ext>
            </a:extLst>
          </p:cNvPr>
          <p:cNvSpPr>
            <a:spLocks noGrp="1"/>
          </p:cNvSpPr>
          <p:nvPr>
            <p:ph type="dt" sz="half" idx="10"/>
          </p:nvPr>
        </p:nvSpPr>
        <p:spPr/>
        <p:txBody>
          <a:bodyPr/>
          <a:lstStyle>
            <a:lvl1pPr>
              <a:defRPr/>
            </a:lvl1pPr>
          </a:lstStyle>
          <a:p>
            <a:pPr>
              <a:defRPr/>
            </a:pPr>
            <a:fld id="{DCB44C5F-A942-4236-8AFF-42634C868EDC}" type="datetimeFigureOut">
              <a:rPr lang="es-CO"/>
              <a:pPr>
                <a:defRPr/>
              </a:pPr>
              <a:t>23/07/2021</a:t>
            </a:fld>
            <a:endParaRPr lang="es-CO"/>
          </a:p>
        </p:txBody>
      </p:sp>
      <p:sp>
        <p:nvSpPr>
          <p:cNvPr id="8" name="Marcador de pie de página 4">
            <a:extLst>
              <a:ext uri="{FF2B5EF4-FFF2-40B4-BE49-F238E27FC236}">
                <a16:creationId xmlns:a16="http://schemas.microsoft.com/office/drawing/2014/main" id="{3E727BA8-9A61-472B-8435-D8D6FDAD6ABC}"/>
              </a:ext>
            </a:extLst>
          </p:cNvPr>
          <p:cNvSpPr>
            <a:spLocks noGrp="1"/>
          </p:cNvSpPr>
          <p:nvPr>
            <p:ph type="ftr" sz="quarter" idx="11"/>
          </p:nvPr>
        </p:nvSpPr>
        <p:spPr/>
        <p:txBody>
          <a:bodyPr/>
          <a:lstStyle>
            <a:lvl1pPr>
              <a:defRPr/>
            </a:lvl1pPr>
          </a:lstStyle>
          <a:p>
            <a:pPr>
              <a:defRPr/>
            </a:pPr>
            <a:endParaRPr lang="es-CO"/>
          </a:p>
        </p:txBody>
      </p:sp>
      <p:sp>
        <p:nvSpPr>
          <p:cNvPr id="9" name="Marcador de número de diapositiva 5">
            <a:extLst>
              <a:ext uri="{FF2B5EF4-FFF2-40B4-BE49-F238E27FC236}">
                <a16:creationId xmlns:a16="http://schemas.microsoft.com/office/drawing/2014/main" id="{7686955B-C90B-4927-A194-B81748B276F6}"/>
              </a:ext>
            </a:extLst>
          </p:cNvPr>
          <p:cNvSpPr>
            <a:spLocks noGrp="1"/>
          </p:cNvSpPr>
          <p:nvPr>
            <p:ph type="sldNum" sz="quarter" idx="12"/>
          </p:nvPr>
        </p:nvSpPr>
        <p:spPr/>
        <p:txBody>
          <a:bodyPr/>
          <a:lstStyle>
            <a:lvl1pPr>
              <a:defRPr/>
            </a:lvl1pPr>
          </a:lstStyle>
          <a:p>
            <a:fld id="{0B059D1E-515B-4A50-B480-23802A94D575}" type="slidenum">
              <a:rPr lang="es-CO" altLang="es-CO"/>
              <a:pPr/>
              <a:t>‹Nº›</a:t>
            </a:fld>
            <a:endParaRPr lang="es-CO" altLang="es-CO"/>
          </a:p>
        </p:txBody>
      </p:sp>
    </p:spTree>
    <p:extLst>
      <p:ext uri="{BB962C8B-B14F-4D97-AF65-F5344CB8AC3E}">
        <p14:creationId xmlns:p14="http://schemas.microsoft.com/office/powerpoint/2010/main" val="1475458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3">
            <a:extLst>
              <a:ext uri="{FF2B5EF4-FFF2-40B4-BE49-F238E27FC236}">
                <a16:creationId xmlns:a16="http://schemas.microsoft.com/office/drawing/2014/main" id="{B14817F6-2548-4209-9C65-B6A029FDC0EB}"/>
              </a:ext>
            </a:extLst>
          </p:cNvPr>
          <p:cNvSpPr>
            <a:spLocks noGrp="1"/>
          </p:cNvSpPr>
          <p:nvPr>
            <p:ph type="dt" sz="half" idx="10"/>
          </p:nvPr>
        </p:nvSpPr>
        <p:spPr/>
        <p:txBody>
          <a:bodyPr/>
          <a:lstStyle>
            <a:lvl1pPr>
              <a:defRPr/>
            </a:lvl1pPr>
          </a:lstStyle>
          <a:p>
            <a:pPr>
              <a:defRPr/>
            </a:pPr>
            <a:fld id="{A31B5CCA-9FF7-447C-B239-163E1CF6C0DA}" type="datetimeFigureOut">
              <a:rPr lang="es-CO"/>
              <a:pPr>
                <a:defRPr/>
              </a:pPr>
              <a:t>23/07/2021</a:t>
            </a:fld>
            <a:endParaRPr lang="es-CO"/>
          </a:p>
        </p:txBody>
      </p:sp>
      <p:sp>
        <p:nvSpPr>
          <p:cNvPr id="4" name="Marcador de pie de página 4">
            <a:extLst>
              <a:ext uri="{FF2B5EF4-FFF2-40B4-BE49-F238E27FC236}">
                <a16:creationId xmlns:a16="http://schemas.microsoft.com/office/drawing/2014/main" id="{1042B657-C933-4C3D-8725-1FB5ECCD636C}"/>
              </a:ext>
            </a:extLst>
          </p:cNvPr>
          <p:cNvSpPr>
            <a:spLocks noGrp="1"/>
          </p:cNvSpPr>
          <p:nvPr>
            <p:ph type="ftr" sz="quarter" idx="11"/>
          </p:nvPr>
        </p:nvSpPr>
        <p:spPr/>
        <p:txBody>
          <a:bodyPr/>
          <a:lstStyle>
            <a:lvl1pPr>
              <a:defRPr/>
            </a:lvl1pPr>
          </a:lstStyle>
          <a:p>
            <a:pPr>
              <a:defRPr/>
            </a:pPr>
            <a:endParaRPr lang="es-CO"/>
          </a:p>
        </p:txBody>
      </p:sp>
      <p:sp>
        <p:nvSpPr>
          <p:cNvPr id="5" name="Marcador de número de diapositiva 5">
            <a:extLst>
              <a:ext uri="{FF2B5EF4-FFF2-40B4-BE49-F238E27FC236}">
                <a16:creationId xmlns:a16="http://schemas.microsoft.com/office/drawing/2014/main" id="{C6130C96-B693-48DD-8330-F514BB1E3687}"/>
              </a:ext>
            </a:extLst>
          </p:cNvPr>
          <p:cNvSpPr>
            <a:spLocks noGrp="1"/>
          </p:cNvSpPr>
          <p:nvPr>
            <p:ph type="sldNum" sz="quarter" idx="12"/>
          </p:nvPr>
        </p:nvSpPr>
        <p:spPr/>
        <p:txBody>
          <a:bodyPr/>
          <a:lstStyle>
            <a:lvl1pPr>
              <a:defRPr/>
            </a:lvl1pPr>
          </a:lstStyle>
          <a:p>
            <a:fld id="{272202A2-67D1-4459-BAF1-40451843F1EA}" type="slidenum">
              <a:rPr lang="es-CO" altLang="es-CO"/>
              <a:pPr/>
              <a:t>‹Nº›</a:t>
            </a:fld>
            <a:endParaRPr lang="es-CO" altLang="es-CO"/>
          </a:p>
        </p:txBody>
      </p:sp>
    </p:spTree>
    <p:extLst>
      <p:ext uri="{BB962C8B-B14F-4D97-AF65-F5344CB8AC3E}">
        <p14:creationId xmlns:p14="http://schemas.microsoft.com/office/powerpoint/2010/main" val="21550062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B54D90AD-AB3C-4D96-A64C-7C580914F39A}"/>
              </a:ext>
            </a:extLst>
          </p:cNvPr>
          <p:cNvSpPr>
            <a:spLocks noGrp="1"/>
          </p:cNvSpPr>
          <p:nvPr>
            <p:ph type="dt" sz="half" idx="10"/>
          </p:nvPr>
        </p:nvSpPr>
        <p:spPr/>
        <p:txBody>
          <a:bodyPr/>
          <a:lstStyle>
            <a:lvl1pPr>
              <a:defRPr/>
            </a:lvl1pPr>
          </a:lstStyle>
          <a:p>
            <a:pPr>
              <a:defRPr/>
            </a:pPr>
            <a:fld id="{9597E728-7D5B-4493-BC94-8DBE2382CD86}" type="datetimeFigureOut">
              <a:rPr lang="es-CO"/>
              <a:pPr>
                <a:defRPr/>
              </a:pPr>
              <a:t>23/07/2021</a:t>
            </a:fld>
            <a:endParaRPr lang="es-CO"/>
          </a:p>
        </p:txBody>
      </p:sp>
      <p:sp>
        <p:nvSpPr>
          <p:cNvPr id="3" name="Marcador de pie de página 4">
            <a:extLst>
              <a:ext uri="{FF2B5EF4-FFF2-40B4-BE49-F238E27FC236}">
                <a16:creationId xmlns:a16="http://schemas.microsoft.com/office/drawing/2014/main" id="{7081045C-8923-41E3-B1C5-A8C87C564E68}"/>
              </a:ext>
            </a:extLst>
          </p:cNvPr>
          <p:cNvSpPr>
            <a:spLocks noGrp="1"/>
          </p:cNvSpPr>
          <p:nvPr>
            <p:ph type="ftr" sz="quarter" idx="11"/>
          </p:nvPr>
        </p:nvSpPr>
        <p:spPr/>
        <p:txBody>
          <a:bodyPr/>
          <a:lstStyle>
            <a:lvl1pPr>
              <a:defRPr/>
            </a:lvl1pPr>
          </a:lstStyle>
          <a:p>
            <a:pPr>
              <a:defRPr/>
            </a:pPr>
            <a:endParaRPr lang="es-CO"/>
          </a:p>
        </p:txBody>
      </p:sp>
      <p:sp>
        <p:nvSpPr>
          <p:cNvPr id="4" name="Marcador de número de diapositiva 5">
            <a:extLst>
              <a:ext uri="{FF2B5EF4-FFF2-40B4-BE49-F238E27FC236}">
                <a16:creationId xmlns:a16="http://schemas.microsoft.com/office/drawing/2014/main" id="{807953A0-9AD1-497E-B28A-C9AC8D6ACF1C}"/>
              </a:ext>
            </a:extLst>
          </p:cNvPr>
          <p:cNvSpPr>
            <a:spLocks noGrp="1"/>
          </p:cNvSpPr>
          <p:nvPr>
            <p:ph type="sldNum" sz="quarter" idx="12"/>
          </p:nvPr>
        </p:nvSpPr>
        <p:spPr/>
        <p:txBody>
          <a:bodyPr/>
          <a:lstStyle>
            <a:lvl1pPr>
              <a:defRPr/>
            </a:lvl1pPr>
          </a:lstStyle>
          <a:p>
            <a:fld id="{2C8B7E4D-8334-4EDE-A114-0701E5EADDB8}" type="slidenum">
              <a:rPr lang="es-CO" altLang="es-CO"/>
              <a:pPr/>
              <a:t>‹Nº›</a:t>
            </a:fld>
            <a:endParaRPr lang="es-CO" altLang="es-CO"/>
          </a:p>
        </p:txBody>
      </p:sp>
    </p:spTree>
    <p:extLst>
      <p:ext uri="{BB962C8B-B14F-4D97-AF65-F5344CB8AC3E}">
        <p14:creationId xmlns:p14="http://schemas.microsoft.com/office/powerpoint/2010/main" val="4137427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FC5ABC-D04D-40F8-90EC-EDAB34E875D3}"/>
              </a:ext>
            </a:extLst>
          </p:cNvPr>
          <p:cNvSpPr>
            <a:spLocks noGrp="1"/>
          </p:cNvSpPr>
          <p:nvPr>
            <p:ph type="dt" sz="half" idx="10"/>
          </p:nvPr>
        </p:nvSpPr>
        <p:spPr/>
        <p:txBody>
          <a:bodyPr/>
          <a:lstStyle>
            <a:lvl1pPr>
              <a:defRPr/>
            </a:lvl1pPr>
          </a:lstStyle>
          <a:p>
            <a:pPr>
              <a:defRPr/>
            </a:pPr>
            <a:fld id="{9C157855-B91C-4FB7-B164-DADAC8F4E08C}"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E5B17169-24CF-4BBE-B4C6-A2DC5E6CA391}"/>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A1371689-46DB-4861-A8BD-885C4663C684}"/>
              </a:ext>
            </a:extLst>
          </p:cNvPr>
          <p:cNvSpPr>
            <a:spLocks noGrp="1"/>
          </p:cNvSpPr>
          <p:nvPr>
            <p:ph type="sldNum" sz="quarter" idx="12"/>
          </p:nvPr>
        </p:nvSpPr>
        <p:spPr/>
        <p:txBody>
          <a:bodyPr/>
          <a:lstStyle>
            <a:lvl1pPr>
              <a:defRPr/>
            </a:lvl1pPr>
          </a:lstStyle>
          <a:p>
            <a:fld id="{8BF3A473-4276-4F13-94B5-2DEBBBCC7722}" type="slidenum">
              <a:rPr lang="es-CO" altLang="es-CO"/>
              <a:pPr/>
              <a:t>‹Nº›</a:t>
            </a:fld>
            <a:endParaRPr lang="es-CO" altLang="es-CO"/>
          </a:p>
        </p:txBody>
      </p:sp>
    </p:spTree>
    <p:extLst>
      <p:ext uri="{BB962C8B-B14F-4D97-AF65-F5344CB8AC3E}">
        <p14:creationId xmlns:p14="http://schemas.microsoft.com/office/powerpoint/2010/main" val="3582570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2A0D5BA3-DCDF-486D-81A5-EAD99D3A77FD}"/>
              </a:ext>
            </a:extLst>
          </p:cNvPr>
          <p:cNvSpPr>
            <a:spLocks noGrp="1"/>
          </p:cNvSpPr>
          <p:nvPr>
            <p:ph type="dt" sz="half" idx="10"/>
          </p:nvPr>
        </p:nvSpPr>
        <p:spPr/>
        <p:txBody>
          <a:bodyPr/>
          <a:lstStyle>
            <a:lvl1pPr>
              <a:defRPr/>
            </a:lvl1pPr>
          </a:lstStyle>
          <a:p>
            <a:pPr>
              <a:defRPr/>
            </a:pPr>
            <a:fld id="{7A377AF2-EEE9-44FB-BF20-7C4151A8902A}"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92F050BD-C8C2-4A20-A0D4-1E1E1A5184AD}"/>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641FB8F2-91AA-498D-828D-173FE7CF3729}"/>
              </a:ext>
            </a:extLst>
          </p:cNvPr>
          <p:cNvSpPr>
            <a:spLocks noGrp="1"/>
          </p:cNvSpPr>
          <p:nvPr>
            <p:ph type="sldNum" sz="quarter" idx="12"/>
          </p:nvPr>
        </p:nvSpPr>
        <p:spPr/>
        <p:txBody>
          <a:bodyPr/>
          <a:lstStyle>
            <a:lvl1pPr>
              <a:defRPr/>
            </a:lvl1pPr>
          </a:lstStyle>
          <a:p>
            <a:fld id="{934B81E0-EFBC-4346-AFA0-211CF28A0BB6}" type="slidenum">
              <a:rPr lang="es-CO" altLang="es-CO"/>
              <a:pPr/>
              <a:t>‹Nº›</a:t>
            </a:fld>
            <a:endParaRPr lang="es-CO" altLang="es-CO"/>
          </a:p>
        </p:txBody>
      </p:sp>
    </p:spTree>
    <p:extLst>
      <p:ext uri="{BB962C8B-B14F-4D97-AF65-F5344CB8AC3E}">
        <p14:creationId xmlns:p14="http://schemas.microsoft.com/office/powerpoint/2010/main" val="1021757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D05F6D9E-EEDB-4164-9CFA-11586BF17DEB}"/>
              </a:ext>
            </a:extLst>
          </p:cNvPr>
          <p:cNvSpPr>
            <a:spLocks noGrp="1"/>
          </p:cNvSpPr>
          <p:nvPr>
            <p:ph type="dt" sz="half" idx="10"/>
          </p:nvPr>
        </p:nvSpPr>
        <p:spPr/>
        <p:txBody>
          <a:bodyPr/>
          <a:lstStyle>
            <a:lvl1pPr>
              <a:defRPr/>
            </a:lvl1pPr>
          </a:lstStyle>
          <a:p>
            <a:pPr>
              <a:defRPr/>
            </a:pPr>
            <a:fld id="{D59A3F0F-2C69-4329-85E0-13D7766A551D}"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871AE877-90AC-4F81-97EF-8F6F3B4D3996}"/>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38E8620A-0CEE-4A02-A7B6-79BB07CC6841}"/>
              </a:ext>
            </a:extLst>
          </p:cNvPr>
          <p:cNvSpPr>
            <a:spLocks noGrp="1"/>
          </p:cNvSpPr>
          <p:nvPr>
            <p:ph type="sldNum" sz="quarter" idx="12"/>
          </p:nvPr>
        </p:nvSpPr>
        <p:spPr/>
        <p:txBody>
          <a:bodyPr/>
          <a:lstStyle>
            <a:lvl1pPr>
              <a:defRPr/>
            </a:lvl1pPr>
          </a:lstStyle>
          <a:p>
            <a:fld id="{7882CD42-B081-47C5-8C45-E53F5A1B4150}" type="slidenum">
              <a:rPr lang="es-CO" altLang="es-CO"/>
              <a:pPr/>
              <a:t>‹Nº›</a:t>
            </a:fld>
            <a:endParaRPr lang="es-CO" altLang="es-CO"/>
          </a:p>
        </p:txBody>
      </p:sp>
    </p:spTree>
    <p:extLst>
      <p:ext uri="{BB962C8B-B14F-4D97-AF65-F5344CB8AC3E}">
        <p14:creationId xmlns:p14="http://schemas.microsoft.com/office/powerpoint/2010/main" val="3167341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7E1DF97-8AA0-4680-8C9D-08253681FFF6}"/>
              </a:ext>
            </a:extLst>
          </p:cNvPr>
          <p:cNvSpPr>
            <a:spLocks noGrp="1"/>
          </p:cNvSpPr>
          <p:nvPr>
            <p:ph type="dt" sz="half" idx="10"/>
          </p:nvPr>
        </p:nvSpPr>
        <p:spPr/>
        <p:txBody>
          <a:bodyPr/>
          <a:lstStyle>
            <a:lvl1pPr>
              <a:defRPr/>
            </a:lvl1pPr>
          </a:lstStyle>
          <a:p>
            <a:pPr>
              <a:defRPr/>
            </a:pPr>
            <a:fld id="{9DBBE31D-8107-445F-B464-3E8003C72904}"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220DAD4C-6327-4C1D-AF94-D95DD4869329}"/>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6BC37B5C-2584-4C22-8AEA-A4E7AD7D0E80}"/>
              </a:ext>
            </a:extLst>
          </p:cNvPr>
          <p:cNvSpPr>
            <a:spLocks noGrp="1"/>
          </p:cNvSpPr>
          <p:nvPr>
            <p:ph type="sldNum" sz="quarter" idx="12"/>
          </p:nvPr>
        </p:nvSpPr>
        <p:spPr/>
        <p:txBody>
          <a:bodyPr/>
          <a:lstStyle>
            <a:lvl1pPr>
              <a:defRPr/>
            </a:lvl1pPr>
          </a:lstStyle>
          <a:p>
            <a:fld id="{19A233F7-6651-4DAA-B2FB-C33EE6699F64}" type="slidenum">
              <a:rPr lang="es-CO" altLang="es-CO"/>
              <a:pPr/>
              <a:t>‹Nº›</a:t>
            </a:fld>
            <a:endParaRPr lang="es-CO" altLang="es-CO"/>
          </a:p>
        </p:txBody>
      </p:sp>
    </p:spTree>
    <p:extLst>
      <p:ext uri="{BB962C8B-B14F-4D97-AF65-F5344CB8AC3E}">
        <p14:creationId xmlns:p14="http://schemas.microsoft.com/office/powerpoint/2010/main" val="1657124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7D69859-7E2F-4C7E-9FA3-740BC127A123}"/>
              </a:ext>
            </a:extLst>
          </p:cNvPr>
          <p:cNvSpPr>
            <a:spLocks noGrp="1"/>
          </p:cNvSpPr>
          <p:nvPr>
            <p:ph type="dt" sz="half" idx="10"/>
          </p:nvPr>
        </p:nvSpPr>
        <p:spPr/>
        <p:txBody>
          <a:bodyPr/>
          <a:lstStyle>
            <a:lvl1pPr>
              <a:defRPr/>
            </a:lvl1pPr>
          </a:lstStyle>
          <a:p>
            <a:pPr>
              <a:defRPr/>
            </a:pPr>
            <a:fld id="{781DB75D-74C6-4EAC-97E9-5FEEBC57A7B7}"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11723DF1-F896-407E-9DD4-DBC7B9F62C76}"/>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D17BD736-C732-4E17-ADED-460D7837CA2C}"/>
              </a:ext>
            </a:extLst>
          </p:cNvPr>
          <p:cNvSpPr>
            <a:spLocks noGrp="1"/>
          </p:cNvSpPr>
          <p:nvPr>
            <p:ph type="sldNum" sz="quarter" idx="12"/>
          </p:nvPr>
        </p:nvSpPr>
        <p:spPr/>
        <p:txBody>
          <a:bodyPr/>
          <a:lstStyle>
            <a:lvl1pPr>
              <a:defRPr/>
            </a:lvl1pPr>
          </a:lstStyle>
          <a:p>
            <a:fld id="{6A0B4C10-B6CD-427A-9623-AE8EE0F46713}" type="slidenum">
              <a:rPr lang="es-CO" altLang="es-CO"/>
              <a:pPr/>
              <a:t>‹Nº›</a:t>
            </a:fld>
            <a:endParaRPr lang="es-CO" altLang="es-CO"/>
          </a:p>
        </p:txBody>
      </p:sp>
    </p:spTree>
    <p:extLst>
      <p:ext uri="{BB962C8B-B14F-4D97-AF65-F5344CB8AC3E}">
        <p14:creationId xmlns:p14="http://schemas.microsoft.com/office/powerpoint/2010/main" val="1927108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74B781F5-14BB-497A-936C-314BE70B4D10}"/>
              </a:ext>
            </a:extLst>
          </p:cNvPr>
          <p:cNvSpPr>
            <a:spLocks noGrp="1"/>
          </p:cNvSpPr>
          <p:nvPr>
            <p:ph type="dt" sz="half" idx="10"/>
          </p:nvPr>
        </p:nvSpPr>
        <p:spPr/>
        <p:txBody>
          <a:bodyPr/>
          <a:lstStyle>
            <a:lvl1pPr>
              <a:defRPr/>
            </a:lvl1pPr>
          </a:lstStyle>
          <a:p>
            <a:pPr>
              <a:defRPr/>
            </a:pPr>
            <a:fld id="{15A66F67-F188-43AB-884B-3412BEA71ECC}"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C4335588-A0B7-4F13-B00C-BE322B2CB859}"/>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0160CAEC-0B33-4CBE-BB01-800E2879B044}"/>
              </a:ext>
            </a:extLst>
          </p:cNvPr>
          <p:cNvSpPr>
            <a:spLocks noGrp="1"/>
          </p:cNvSpPr>
          <p:nvPr>
            <p:ph type="sldNum" sz="quarter" idx="12"/>
          </p:nvPr>
        </p:nvSpPr>
        <p:spPr/>
        <p:txBody>
          <a:bodyPr/>
          <a:lstStyle>
            <a:lvl1pPr>
              <a:defRPr/>
            </a:lvl1pPr>
          </a:lstStyle>
          <a:p>
            <a:fld id="{9028A8AC-CA97-4D52-A457-ADB42C89AAD2}" type="slidenum">
              <a:rPr lang="es-CO" altLang="es-CO"/>
              <a:pPr/>
              <a:t>‹Nº›</a:t>
            </a:fld>
            <a:endParaRPr lang="es-CO" altLang="es-CO"/>
          </a:p>
        </p:txBody>
      </p:sp>
    </p:spTree>
    <p:extLst>
      <p:ext uri="{BB962C8B-B14F-4D97-AF65-F5344CB8AC3E}">
        <p14:creationId xmlns:p14="http://schemas.microsoft.com/office/powerpoint/2010/main" val="9439079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52F4F73-9B09-430B-826A-3E6DF2E6BADD}"/>
              </a:ext>
            </a:extLst>
          </p:cNvPr>
          <p:cNvSpPr>
            <a:spLocks noGrp="1"/>
          </p:cNvSpPr>
          <p:nvPr>
            <p:ph type="dt" sz="half" idx="10"/>
          </p:nvPr>
        </p:nvSpPr>
        <p:spPr/>
        <p:txBody>
          <a:bodyPr/>
          <a:lstStyle>
            <a:lvl1pPr>
              <a:defRPr/>
            </a:lvl1pPr>
          </a:lstStyle>
          <a:p>
            <a:pPr>
              <a:defRPr/>
            </a:pPr>
            <a:fld id="{81C33926-C629-4C5B-B926-FC2ABFA2B358}"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C90BFB70-09B3-43D7-9AA6-CA9D695D13D7}"/>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90C10B92-D036-493E-A7D6-86AAA52F3129}"/>
              </a:ext>
            </a:extLst>
          </p:cNvPr>
          <p:cNvSpPr>
            <a:spLocks noGrp="1"/>
          </p:cNvSpPr>
          <p:nvPr>
            <p:ph type="sldNum" sz="quarter" idx="12"/>
          </p:nvPr>
        </p:nvSpPr>
        <p:spPr/>
        <p:txBody>
          <a:bodyPr/>
          <a:lstStyle>
            <a:lvl1pPr>
              <a:defRPr/>
            </a:lvl1pPr>
          </a:lstStyle>
          <a:p>
            <a:fld id="{A28AD282-BC2C-455B-8732-F9CE4D2764A7}" type="slidenum">
              <a:rPr lang="es-CO" altLang="es-CO"/>
              <a:pPr/>
              <a:t>‹Nº›</a:t>
            </a:fld>
            <a:endParaRPr lang="es-CO" altLang="es-CO"/>
          </a:p>
        </p:txBody>
      </p:sp>
    </p:spTree>
    <p:extLst>
      <p:ext uri="{BB962C8B-B14F-4D97-AF65-F5344CB8AC3E}">
        <p14:creationId xmlns:p14="http://schemas.microsoft.com/office/powerpoint/2010/main" val="12685364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27F7443-0994-47FC-A47B-526358D764B4}"/>
              </a:ext>
            </a:extLst>
          </p:cNvPr>
          <p:cNvSpPr>
            <a:spLocks noGrp="1"/>
          </p:cNvSpPr>
          <p:nvPr>
            <p:ph type="dt" sz="half" idx="10"/>
          </p:nvPr>
        </p:nvSpPr>
        <p:spPr/>
        <p:txBody>
          <a:bodyPr/>
          <a:lstStyle>
            <a:lvl1pPr>
              <a:defRPr/>
            </a:lvl1pPr>
          </a:lstStyle>
          <a:p>
            <a:pPr>
              <a:defRPr/>
            </a:pPr>
            <a:fld id="{D3E497AF-05A2-40ED-B7CF-ED33F8CF954E}"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2DBA9A48-03BA-42F2-9350-F4AFAA3CF11F}"/>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A0E56C83-D04F-4768-B885-CEFE9001C03D}"/>
              </a:ext>
            </a:extLst>
          </p:cNvPr>
          <p:cNvSpPr>
            <a:spLocks noGrp="1"/>
          </p:cNvSpPr>
          <p:nvPr>
            <p:ph type="sldNum" sz="quarter" idx="12"/>
          </p:nvPr>
        </p:nvSpPr>
        <p:spPr/>
        <p:txBody>
          <a:bodyPr/>
          <a:lstStyle>
            <a:lvl1pPr>
              <a:defRPr/>
            </a:lvl1pPr>
          </a:lstStyle>
          <a:p>
            <a:fld id="{7B39EC96-4778-4F8A-82DB-52CB971A71DF}" type="slidenum">
              <a:rPr lang="es-CO" altLang="es-CO"/>
              <a:pPr/>
              <a:t>‹Nº›</a:t>
            </a:fld>
            <a:endParaRPr lang="es-CO" altLang="es-CO"/>
          </a:p>
        </p:txBody>
      </p:sp>
    </p:spTree>
    <p:extLst>
      <p:ext uri="{BB962C8B-B14F-4D97-AF65-F5344CB8AC3E}">
        <p14:creationId xmlns:p14="http://schemas.microsoft.com/office/powerpoint/2010/main" val="11576030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6A027F6C-79FC-462D-B99F-BE5BB06385D6}"/>
              </a:ext>
            </a:extLst>
          </p:cNvPr>
          <p:cNvSpPr>
            <a:spLocks noGrp="1"/>
          </p:cNvSpPr>
          <p:nvPr>
            <p:ph type="dt" sz="half" idx="10"/>
          </p:nvPr>
        </p:nvSpPr>
        <p:spPr/>
        <p:txBody>
          <a:bodyPr/>
          <a:lstStyle>
            <a:lvl1pPr>
              <a:defRPr/>
            </a:lvl1pPr>
          </a:lstStyle>
          <a:p>
            <a:pPr>
              <a:defRPr/>
            </a:pPr>
            <a:fld id="{4E25FC57-0ADE-494E-8ABF-13134BD888FB}"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750D8543-9529-42A0-9AB3-83031FBEB894}"/>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F7859EDD-CD93-4B50-8408-60D46AAADED0}"/>
              </a:ext>
            </a:extLst>
          </p:cNvPr>
          <p:cNvSpPr>
            <a:spLocks noGrp="1"/>
          </p:cNvSpPr>
          <p:nvPr>
            <p:ph type="sldNum" sz="quarter" idx="12"/>
          </p:nvPr>
        </p:nvSpPr>
        <p:spPr/>
        <p:txBody>
          <a:bodyPr/>
          <a:lstStyle>
            <a:lvl1pPr>
              <a:defRPr/>
            </a:lvl1pPr>
          </a:lstStyle>
          <a:p>
            <a:fld id="{15ED3D16-167B-474C-8982-7E40C459C648}" type="slidenum">
              <a:rPr lang="es-CO" altLang="es-CO"/>
              <a:pPr/>
              <a:t>‹Nº›</a:t>
            </a:fld>
            <a:endParaRPr lang="es-CO" altLang="es-CO"/>
          </a:p>
        </p:txBody>
      </p:sp>
    </p:spTree>
    <p:extLst>
      <p:ext uri="{BB962C8B-B14F-4D97-AF65-F5344CB8AC3E}">
        <p14:creationId xmlns:p14="http://schemas.microsoft.com/office/powerpoint/2010/main" val="3733437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3">
            <a:extLst>
              <a:ext uri="{FF2B5EF4-FFF2-40B4-BE49-F238E27FC236}">
                <a16:creationId xmlns:a16="http://schemas.microsoft.com/office/drawing/2014/main" id="{D49D846E-0359-459C-8A3F-4D8F8E2F445A}"/>
              </a:ext>
            </a:extLst>
          </p:cNvPr>
          <p:cNvSpPr>
            <a:spLocks noGrp="1"/>
          </p:cNvSpPr>
          <p:nvPr>
            <p:ph type="dt" sz="half" idx="10"/>
          </p:nvPr>
        </p:nvSpPr>
        <p:spPr/>
        <p:txBody>
          <a:bodyPr/>
          <a:lstStyle>
            <a:lvl1pPr>
              <a:defRPr/>
            </a:lvl1pPr>
          </a:lstStyle>
          <a:p>
            <a:pPr>
              <a:defRPr/>
            </a:pPr>
            <a:fld id="{C7ADC3F5-9582-4307-935A-0143BF2B00D2}" type="datetimeFigureOut">
              <a:rPr lang="es-CO"/>
              <a:pPr>
                <a:defRPr/>
              </a:pPr>
              <a:t>23/07/2021</a:t>
            </a:fld>
            <a:endParaRPr lang="es-CO"/>
          </a:p>
        </p:txBody>
      </p:sp>
      <p:sp>
        <p:nvSpPr>
          <p:cNvPr id="8" name="Marcador de pie de página 4">
            <a:extLst>
              <a:ext uri="{FF2B5EF4-FFF2-40B4-BE49-F238E27FC236}">
                <a16:creationId xmlns:a16="http://schemas.microsoft.com/office/drawing/2014/main" id="{6F365957-D4F1-4043-B894-111FCFDE3C08}"/>
              </a:ext>
            </a:extLst>
          </p:cNvPr>
          <p:cNvSpPr>
            <a:spLocks noGrp="1"/>
          </p:cNvSpPr>
          <p:nvPr>
            <p:ph type="ftr" sz="quarter" idx="11"/>
          </p:nvPr>
        </p:nvSpPr>
        <p:spPr/>
        <p:txBody>
          <a:bodyPr/>
          <a:lstStyle>
            <a:lvl1pPr>
              <a:defRPr/>
            </a:lvl1pPr>
          </a:lstStyle>
          <a:p>
            <a:pPr>
              <a:defRPr/>
            </a:pPr>
            <a:endParaRPr lang="es-CO"/>
          </a:p>
        </p:txBody>
      </p:sp>
      <p:sp>
        <p:nvSpPr>
          <p:cNvPr id="9" name="Marcador de número de diapositiva 5">
            <a:extLst>
              <a:ext uri="{FF2B5EF4-FFF2-40B4-BE49-F238E27FC236}">
                <a16:creationId xmlns:a16="http://schemas.microsoft.com/office/drawing/2014/main" id="{666E405D-BBF8-4159-9FB5-CC3D11A352CE}"/>
              </a:ext>
            </a:extLst>
          </p:cNvPr>
          <p:cNvSpPr>
            <a:spLocks noGrp="1"/>
          </p:cNvSpPr>
          <p:nvPr>
            <p:ph type="sldNum" sz="quarter" idx="12"/>
          </p:nvPr>
        </p:nvSpPr>
        <p:spPr/>
        <p:txBody>
          <a:bodyPr/>
          <a:lstStyle>
            <a:lvl1pPr>
              <a:defRPr/>
            </a:lvl1pPr>
          </a:lstStyle>
          <a:p>
            <a:fld id="{9F9B7901-2FD5-4E46-B083-933809B2EF11}" type="slidenum">
              <a:rPr lang="es-CO" altLang="es-CO"/>
              <a:pPr/>
              <a:t>‹Nº›</a:t>
            </a:fld>
            <a:endParaRPr lang="es-CO" altLang="es-CO"/>
          </a:p>
        </p:txBody>
      </p:sp>
    </p:spTree>
    <p:extLst>
      <p:ext uri="{BB962C8B-B14F-4D97-AF65-F5344CB8AC3E}">
        <p14:creationId xmlns:p14="http://schemas.microsoft.com/office/powerpoint/2010/main" val="292191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3">
            <a:extLst>
              <a:ext uri="{FF2B5EF4-FFF2-40B4-BE49-F238E27FC236}">
                <a16:creationId xmlns:a16="http://schemas.microsoft.com/office/drawing/2014/main" id="{5399B794-66DE-44D5-BE74-95E5D4EFA6C7}"/>
              </a:ext>
            </a:extLst>
          </p:cNvPr>
          <p:cNvSpPr>
            <a:spLocks noGrp="1"/>
          </p:cNvSpPr>
          <p:nvPr>
            <p:ph type="dt" sz="half" idx="10"/>
          </p:nvPr>
        </p:nvSpPr>
        <p:spPr/>
        <p:txBody>
          <a:bodyPr/>
          <a:lstStyle>
            <a:lvl1pPr>
              <a:defRPr/>
            </a:lvl1pPr>
          </a:lstStyle>
          <a:p>
            <a:pPr>
              <a:defRPr/>
            </a:pPr>
            <a:fld id="{2B0C7930-DB37-4874-A962-C8C3F1AF6D49}" type="datetimeFigureOut">
              <a:rPr lang="es-CO"/>
              <a:pPr>
                <a:defRPr/>
              </a:pPr>
              <a:t>23/07/2021</a:t>
            </a:fld>
            <a:endParaRPr lang="es-CO"/>
          </a:p>
        </p:txBody>
      </p:sp>
      <p:sp>
        <p:nvSpPr>
          <p:cNvPr id="4" name="Marcador de pie de página 4">
            <a:extLst>
              <a:ext uri="{FF2B5EF4-FFF2-40B4-BE49-F238E27FC236}">
                <a16:creationId xmlns:a16="http://schemas.microsoft.com/office/drawing/2014/main" id="{AA62A6D1-3B28-4AEA-8BBA-FBAFF05E464D}"/>
              </a:ext>
            </a:extLst>
          </p:cNvPr>
          <p:cNvSpPr>
            <a:spLocks noGrp="1"/>
          </p:cNvSpPr>
          <p:nvPr>
            <p:ph type="ftr" sz="quarter" idx="11"/>
          </p:nvPr>
        </p:nvSpPr>
        <p:spPr/>
        <p:txBody>
          <a:bodyPr/>
          <a:lstStyle>
            <a:lvl1pPr>
              <a:defRPr/>
            </a:lvl1pPr>
          </a:lstStyle>
          <a:p>
            <a:pPr>
              <a:defRPr/>
            </a:pPr>
            <a:endParaRPr lang="es-CO"/>
          </a:p>
        </p:txBody>
      </p:sp>
      <p:sp>
        <p:nvSpPr>
          <p:cNvPr id="5" name="Marcador de número de diapositiva 5">
            <a:extLst>
              <a:ext uri="{FF2B5EF4-FFF2-40B4-BE49-F238E27FC236}">
                <a16:creationId xmlns:a16="http://schemas.microsoft.com/office/drawing/2014/main" id="{FD4324E5-A63A-4EA8-8DDC-588995D735ED}"/>
              </a:ext>
            </a:extLst>
          </p:cNvPr>
          <p:cNvSpPr>
            <a:spLocks noGrp="1"/>
          </p:cNvSpPr>
          <p:nvPr>
            <p:ph type="sldNum" sz="quarter" idx="12"/>
          </p:nvPr>
        </p:nvSpPr>
        <p:spPr/>
        <p:txBody>
          <a:bodyPr/>
          <a:lstStyle>
            <a:lvl1pPr>
              <a:defRPr/>
            </a:lvl1pPr>
          </a:lstStyle>
          <a:p>
            <a:fld id="{271751A2-0B57-400C-8045-46A72C9424CF}" type="slidenum">
              <a:rPr lang="es-CO" altLang="es-CO"/>
              <a:pPr/>
              <a:t>‹Nº›</a:t>
            </a:fld>
            <a:endParaRPr lang="es-CO" altLang="es-CO"/>
          </a:p>
        </p:txBody>
      </p:sp>
    </p:spTree>
    <p:extLst>
      <p:ext uri="{BB962C8B-B14F-4D97-AF65-F5344CB8AC3E}">
        <p14:creationId xmlns:p14="http://schemas.microsoft.com/office/powerpoint/2010/main" val="227816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11287BFD-38D2-4392-88C5-4A499DAF5433}"/>
              </a:ext>
            </a:extLst>
          </p:cNvPr>
          <p:cNvSpPr>
            <a:spLocks noGrp="1"/>
          </p:cNvSpPr>
          <p:nvPr>
            <p:ph type="dt" sz="half" idx="10"/>
          </p:nvPr>
        </p:nvSpPr>
        <p:spPr/>
        <p:txBody>
          <a:bodyPr/>
          <a:lstStyle>
            <a:lvl1pPr>
              <a:defRPr/>
            </a:lvl1pPr>
          </a:lstStyle>
          <a:p>
            <a:pPr>
              <a:defRPr/>
            </a:pPr>
            <a:fld id="{97745A74-6AD9-4D26-A375-3F25FE3E5DCD}"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63F6FB24-5BA7-402A-922E-A6B51197B8D2}"/>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1DA9F269-489F-4728-B90E-0CDA5D31D078}"/>
              </a:ext>
            </a:extLst>
          </p:cNvPr>
          <p:cNvSpPr>
            <a:spLocks noGrp="1"/>
          </p:cNvSpPr>
          <p:nvPr>
            <p:ph type="sldNum" sz="quarter" idx="12"/>
          </p:nvPr>
        </p:nvSpPr>
        <p:spPr/>
        <p:txBody>
          <a:bodyPr/>
          <a:lstStyle>
            <a:lvl1pPr>
              <a:defRPr/>
            </a:lvl1pPr>
          </a:lstStyle>
          <a:p>
            <a:fld id="{05B4562B-01AA-49A8-BFF5-52EFF66834DA}" type="slidenum">
              <a:rPr lang="es-CO" altLang="es-CO"/>
              <a:pPr/>
              <a:t>‹Nº›</a:t>
            </a:fld>
            <a:endParaRPr lang="es-CO" altLang="es-CO"/>
          </a:p>
        </p:txBody>
      </p:sp>
    </p:spTree>
    <p:extLst>
      <p:ext uri="{BB962C8B-B14F-4D97-AF65-F5344CB8AC3E}">
        <p14:creationId xmlns:p14="http://schemas.microsoft.com/office/powerpoint/2010/main" val="2512450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493AF525-10BB-4448-B813-B5E3F50C7EB7}"/>
              </a:ext>
            </a:extLst>
          </p:cNvPr>
          <p:cNvSpPr>
            <a:spLocks noGrp="1"/>
          </p:cNvSpPr>
          <p:nvPr>
            <p:ph type="dt" sz="half" idx="10"/>
          </p:nvPr>
        </p:nvSpPr>
        <p:spPr/>
        <p:txBody>
          <a:bodyPr/>
          <a:lstStyle>
            <a:lvl1pPr>
              <a:defRPr/>
            </a:lvl1pPr>
          </a:lstStyle>
          <a:p>
            <a:pPr>
              <a:defRPr/>
            </a:pPr>
            <a:fld id="{F647C01F-DF35-4A84-A8AB-311F95A1E0A0}" type="datetimeFigureOut">
              <a:rPr lang="es-CO"/>
              <a:pPr>
                <a:defRPr/>
              </a:pPr>
              <a:t>23/07/2021</a:t>
            </a:fld>
            <a:endParaRPr lang="es-CO"/>
          </a:p>
        </p:txBody>
      </p:sp>
      <p:sp>
        <p:nvSpPr>
          <p:cNvPr id="3" name="Marcador de pie de página 4">
            <a:extLst>
              <a:ext uri="{FF2B5EF4-FFF2-40B4-BE49-F238E27FC236}">
                <a16:creationId xmlns:a16="http://schemas.microsoft.com/office/drawing/2014/main" id="{B01AE2FB-04EC-4629-B496-AD30FB731299}"/>
              </a:ext>
            </a:extLst>
          </p:cNvPr>
          <p:cNvSpPr>
            <a:spLocks noGrp="1"/>
          </p:cNvSpPr>
          <p:nvPr>
            <p:ph type="ftr" sz="quarter" idx="11"/>
          </p:nvPr>
        </p:nvSpPr>
        <p:spPr/>
        <p:txBody>
          <a:bodyPr/>
          <a:lstStyle>
            <a:lvl1pPr>
              <a:defRPr/>
            </a:lvl1pPr>
          </a:lstStyle>
          <a:p>
            <a:pPr>
              <a:defRPr/>
            </a:pPr>
            <a:endParaRPr lang="es-CO"/>
          </a:p>
        </p:txBody>
      </p:sp>
      <p:sp>
        <p:nvSpPr>
          <p:cNvPr id="4" name="Marcador de número de diapositiva 5">
            <a:extLst>
              <a:ext uri="{FF2B5EF4-FFF2-40B4-BE49-F238E27FC236}">
                <a16:creationId xmlns:a16="http://schemas.microsoft.com/office/drawing/2014/main" id="{237C4F17-1F67-4D2F-949B-2645C9A19410}"/>
              </a:ext>
            </a:extLst>
          </p:cNvPr>
          <p:cNvSpPr>
            <a:spLocks noGrp="1"/>
          </p:cNvSpPr>
          <p:nvPr>
            <p:ph type="sldNum" sz="quarter" idx="12"/>
          </p:nvPr>
        </p:nvSpPr>
        <p:spPr/>
        <p:txBody>
          <a:bodyPr/>
          <a:lstStyle>
            <a:lvl1pPr>
              <a:defRPr/>
            </a:lvl1pPr>
          </a:lstStyle>
          <a:p>
            <a:fld id="{DEB68EDD-C94B-41A5-BB26-4C8E27CA50A3}" type="slidenum">
              <a:rPr lang="es-CO" altLang="es-CO"/>
              <a:pPr/>
              <a:t>‹Nº›</a:t>
            </a:fld>
            <a:endParaRPr lang="es-CO" altLang="es-CO"/>
          </a:p>
        </p:txBody>
      </p:sp>
    </p:spTree>
    <p:extLst>
      <p:ext uri="{BB962C8B-B14F-4D97-AF65-F5344CB8AC3E}">
        <p14:creationId xmlns:p14="http://schemas.microsoft.com/office/powerpoint/2010/main" val="27760696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31C0B359-8B5E-42DB-99B7-23CC1597B2C6}"/>
              </a:ext>
            </a:extLst>
          </p:cNvPr>
          <p:cNvSpPr>
            <a:spLocks noGrp="1"/>
          </p:cNvSpPr>
          <p:nvPr>
            <p:ph type="dt" sz="half" idx="10"/>
          </p:nvPr>
        </p:nvSpPr>
        <p:spPr/>
        <p:txBody>
          <a:bodyPr/>
          <a:lstStyle>
            <a:lvl1pPr>
              <a:defRPr/>
            </a:lvl1pPr>
          </a:lstStyle>
          <a:p>
            <a:pPr>
              <a:defRPr/>
            </a:pPr>
            <a:fld id="{F41E44D8-2381-4F73-A6DC-A61090B8F561}"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CF1163F6-3BEC-49FE-8BA6-63D7AFFEABCF}"/>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0B1A6A61-D907-46DC-91EB-1096B93812D1}"/>
              </a:ext>
            </a:extLst>
          </p:cNvPr>
          <p:cNvSpPr>
            <a:spLocks noGrp="1"/>
          </p:cNvSpPr>
          <p:nvPr>
            <p:ph type="sldNum" sz="quarter" idx="12"/>
          </p:nvPr>
        </p:nvSpPr>
        <p:spPr/>
        <p:txBody>
          <a:bodyPr/>
          <a:lstStyle>
            <a:lvl1pPr>
              <a:defRPr/>
            </a:lvl1pPr>
          </a:lstStyle>
          <a:p>
            <a:fld id="{4AF67504-0824-4EAA-BB70-5A3FFCC3C2BF}" type="slidenum">
              <a:rPr lang="es-CO" altLang="es-CO"/>
              <a:pPr/>
              <a:t>‹Nº›</a:t>
            </a:fld>
            <a:endParaRPr lang="es-CO" altLang="es-CO"/>
          </a:p>
        </p:txBody>
      </p:sp>
    </p:spTree>
    <p:extLst>
      <p:ext uri="{BB962C8B-B14F-4D97-AF65-F5344CB8AC3E}">
        <p14:creationId xmlns:p14="http://schemas.microsoft.com/office/powerpoint/2010/main" val="6927670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1456BB49-8EEB-4205-A2E4-17244648E8F1}"/>
              </a:ext>
            </a:extLst>
          </p:cNvPr>
          <p:cNvSpPr>
            <a:spLocks noGrp="1"/>
          </p:cNvSpPr>
          <p:nvPr>
            <p:ph type="dt" sz="half" idx="10"/>
          </p:nvPr>
        </p:nvSpPr>
        <p:spPr/>
        <p:txBody>
          <a:bodyPr/>
          <a:lstStyle>
            <a:lvl1pPr>
              <a:defRPr/>
            </a:lvl1pPr>
          </a:lstStyle>
          <a:p>
            <a:pPr>
              <a:defRPr/>
            </a:pPr>
            <a:fld id="{CB0E0A39-1F33-41ED-B82E-C7DB1178E463}"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7BAFFAD5-63C3-4AE8-AFCA-44AC0600B755}"/>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B85CFD92-848B-48EC-9E9D-A65FD2D43351}"/>
              </a:ext>
            </a:extLst>
          </p:cNvPr>
          <p:cNvSpPr>
            <a:spLocks noGrp="1"/>
          </p:cNvSpPr>
          <p:nvPr>
            <p:ph type="sldNum" sz="quarter" idx="12"/>
          </p:nvPr>
        </p:nvSpPr>
        <p:spPr/>
        <p:txBody>
          <a:bodyPr/>
          <a:lstStyle>
            <a:lvl1pPr>
              <a:defRPr/>
            </a:lvl1pPr>
          </a:lstStyle>
          <a:p>
            <a:fld id="{AA8C6843-21B1-4584-BCA5-D24588447E42}" type="slidenum">
              <a:rPr lang="es-CO" altLang="es-CO"/>
              <a:pPr/>
              <a:t>‹Nº›</a:t>
            </a:fld>
            <a:endParaRPr lang="es-CO" altLang="es-CO"/>
          </a:p>
        </p:txBody>
      </p:sp>
    </p:spTree>
    <p:extLst>
      <p:ext uri="{BB962C8B-B14F-4D97-AF65-F5344CB8AC3E}">
        <p14:creationId xmlns:p14="http://schemas.microsoft.com/office/powerpoint/2010/main" val="3472477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5F2EEB2-F39D-48D7-B35F-BF44F41815C8}"/>
              </a:ext>
            </a:extLst>
          </p:cNvPr>
          <p:cNvSpPr>
            <a:spLocks noGrp="1"/>
          </p:cNvSpPr>
          <p:nvPr>
            <p:ph type="dt" sz="half" idx="10"/>
          </p:nvPr>
        </p:nvSpPr>
        <p:spPr/>
        <p:txBody>
          <a:bodyPr/>
          <a:lstStyle>
            <a:lvl1pPr>
              <a:defRPr/>
            </a:lvl1pPr>
          </a:lstStyle>
          <a:p>
            <a:pPr>
              <a:defRPr/>
            </a:pPr>
            <a:fld id="{FEFC1ACB-9563-4F31-9D95-BDE9ADB09FA5}"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6CF03AF1-295B-4EA4-A484-23B9CAFE2B96}"/>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F676E00A-B5F6-45F0-8C86-D74637C2E291}"/>
              </a:ext>
            </a:extLst>
          </p:cNvPr>
          <p:cNvSpPr>
            <a:spLocks noGrp="1"/>
          </p:cNvSpPr>
          <p:nvPr>
            <p:ph type="sldNum" sz="quarter" idx="12"/>
          </p:nvPr>
        </p:nvSpPr>
        <p:spPr/>
        <p:txBody>
          <a:bodyPr/>
          <a:lstStyle>
            <a:lvl1pPr>
              <a:defRPr/>
            </a:lvl1pPr>
          </a:lstStyle>
          <a:p>
            <a:fld id="{639F5C3F-6013-4B90-8EF7-0F44E668CB6B}" type="slidenum">
              <a:rPr lang="es-CO" altLang="es-CO"/>
              <a:pPr/>
              <a:t>‹Nº›</a:t>
            </a:fld>
            <a:endParaRPr lang="es-CO" altLang="es-CO"/>
          </a:p>
        </p:txBody>
      </p:sp>
    </p:spTree>
    <p:extLst>
      <p:ext uri="{BB962C8B-B14F-4D97-AF65-F5344CB8AC3E}">
        <p14:creationId xmlns:p14="http://schemas.microsoft.com/office/powerpoint/2010/main" val="731391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E605BB-89F3-4ADF-B636-C58F46FDA75B}"/>
              </a:ext>
            </a:extLst>
          </p:cNvPr>
          <p:cNvSpPr>
            <a:spLocks noGrp="1"/>
          </p:cNvSpPr>
          <p:nvPr>
            <p:ph type="dt" sz="half" idx="10"/>
          </p:nvPr>
        </p:nvSpPr>
        <p:spPr/>
        <p:txBody>
          <a:bodyPr/>
          <a:lstStyle>
            <a:lvl1pPr>
              <a:defRPr/>
            </a:lvl1pPr>
          </a:lstStyle>
          <a:p>
            <a:pPr>
              <a:defRPr/>
            </a:pPr>
            <a:fld id="{741C5FC4-390E-463C-B63D-62BC5254AFDC}"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F00A4A73-D1DA-4728-B012-BA0CC0AD94F4}"/>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A8E5586E-41F3-482D-88E0-AD670E09F5FA}"/>
              </a:ext>
            </a:extLst>
          </p:cNvPr>
          <p:cNvSpPr>
            <a:spLocks noGrp="1"/>
          </p:cNvSpPr>
          <p:nvPr>
            <p:ph type="sldNum" sz="quarter" idx="12"/>
          </p:nvPr>
        </p:nvSpPr>
        <p:spPr/>
        <p:txBody>
          <a:bodyPr/>
          <a:lstStyle>
            <a:lvl1pPr>
              <a:defRPr/>
            </a:lvl1pPr>
          </a:lstStyle>
          <a:p>
            <a:fld id="{A8DF7CC3-00C7-445F-BD46-54B5948F62B0}" type="slidenum">
              <a:rPr lang="es-CO" altLang="es-CO"/>
              <a:pPr/>
              <a:t>‹Nº›</a:t>
            </a:fld>
            <a:endParaRPr lang="es-CO" altLang="es-CO"/>
          </a:p>
        </p:txBody>
      </p:sp>
    </p:spTree>
    <p:extLst>
      <p:ext uri="{BB962C8B-B14F-4D97-AF65-F5344CB8AC3E}">
        <p14:creationId xmlns:p14="http://schemas.microsoft.com/office/powerpoint/2010/main" val="9098587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1329791-07A7-4818-B427-EDF6B633E1E7}"/>
              </a:ext>
            </a:extLst>
          </p:cNvPr>
          <p:cNvSpPr>
            <a:spLocks noGrp="1"/>
          </p:cNvSpPr>
          <p:nvPr>
            <p:ph type="dt" sz="half" idx="10"/>
          </p:nvPr>
        </p:nvSpPr>
        <p:spPr/>
        <p:txBody>
          <a:bodyPr/>
          <a:lstStyle>
            <a:lvl1pPr>
              <a:defRPr/>
            </a:lvl1pPr>
          </a:lstStyle>
          <a:p>
            <a:pPr>
              <a:defRPr/>
            </a:pPr>
            <a:fld id="{CE80810F-0F19-4CC1-B397-F54D3FA9788A}"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024443FD-68A4-4B53-8EA6-CCE1379D15C9}"/>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69E81098-DCB7-4070-9DBE-AA4FD3966AA3}"/>
              </a:ext>
            </a:extLst>
          </p:cNvPr>
          <p:cNvSpPr>
            <a:spLocks noGrp="1"/>
          </p:cNvSpPr>
          <p:nvPr>
            <p:ph type="sldNum" sz="quarter" idx="12"/>
          </p:nvPr>
        </p:nvSpPr>
        <p:spPr/>
        <p:txBody>
          <a:bodyPr/>
          <a:lstStyle>
            <a:lvl1pPr>
              <a:defRPr/>
            </a:lvl1pPr>
          </a:lstStyle>
          <a:p>
            <a:fld id="{B3F51EF9-A723-4A31-83D3-3503BB3BDB14}" type="slidenum">
              <a:rPr lang="es-CO" altLang="es-CO"/>
              <a:pPr/>
              <a:t>‹Nº›</a:t>
            </a:fld>
            <a:endParaRPr lang="es-CO" altLang="es-CO"/>
          </a:p>
        </p:txBody>
      </p:sp>
    </p:spTree>
    <p:extLst>
      <p:ext uri="{BB962C8B-B14F-4D97-AF65-F5344CB8AC3E}">
        <p14:creationId xmlns:p14="http://schemas.microsoft.com/office/powerpoint/2010/main" val="552326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6E3343D-9362-434E-9B9C-4563A2B53962}"/>
              </a:ext>
            </a:extLst>
          </p:cNvPr>
          <p:cNvSpPr>
            <a:spLocks noGrp="1"/>
          </p:cNvSpPr>
          <p:nvPr>
            <p:ph type="dt" sz="half" idx="10"/>
          </p:nvPr>
        </p:nvSpPr>
        <p:spPr/>
        <p:txBody>
          <a:bodyPr/>
          <a:lstStyle>
            <a:lvl1pPr>
              <a:defRPr/>
            </a:lvl1pPr>
          </a:lstStyle>
          <a:p>
            <a:pPr>
              <a:defRPr/>
            </a:pPr>
            <a:fld id="{D01FE74C-D331-4387-B603-54841C2FB317}"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5DC90163-0E86-42C8-A41D-BB3C525A1D58}"/>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CEA69AC5-9881-4F2C-9661-FD476AF6053E}"/>
              </a:ext>
            </a:extLst>
          </p:cNvPr>
          <p:cNvSpPr>
            <a:spLocks noGrp="1"/>
          </p:cNvSpPr>
          <p:nvPr>
            <p:ph type="sldNum" sz="quarter" idx="12"/>
          </p:nvPr>
        </p:nvSpPr>
        <p:spPr/>
        <p:txBody>
          <a:bodyPr/>
          <a:lstStyle>
            <a:lvl1pPr>
              <a:defRPr/>
            </a:lvl1pPr>
          </a:lstStyle>
          <a:p>
            <a:fld id="{A335F445-CB78-4656-8A89-85017C44F96F}" type="slidenum">
              <a:rPr lang="es-CO" altLang="es-CO"/>
              <a:pPr/>
              <a:t>‹Nº›</a:t>
            </a:fld>
            <a:endParaRPr lang="es-CO" altLang="es-CO"/>
          </a:p>
        </p:txBody>
      </p:sp>
    </p:spTree>
    <p:extLst>
      <p:ext uri="{BB962C8B-B14F-4D97-AF65-F5344CB8AC3E}">
        <p14:creationId xmlns:p14="http://schemas.microsoft.com/office/powerpoint/2010/main" val="193469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2920BC7-1323-4358-874C-19A4190A6D9B}"/>
              </a:ext>
            </a:extLst>
          </p:cNvPr>
          <p:cNvSpPr>
            <a:spLocks noGrp="1"/>
          </p:cNvSpPr>
          <p:nvPr>
            <p:ph type="dt" sz="half" idx="10"/>
          </p:nvPr>
        </p:nvSpPr>
        <p:spPr/>
        <p:txBody>
          <a:bodyPr/>
          <a:lstStyle>
            <a:lvl1pPr>
              <a:defRPr/>
            </a:lvl1pPr>
          </a:lstStyle>
          <a:p>
            <a:pPr>
              <a:defRPr/>
            </a:pPr>
            <a:fld id="{DF90D719-3AB2-4305-B4FB-3CA3000DBE1E}"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4710F44F-3D9A-4E38-AAEB-F8E9C4063E29}"/>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69FCDF23-28D5-41F9-A9D1-A8DD1E4D5EE1}"/>
              </a:ext>
            </a:extLst>
          </p:cNvPr>
          <p:cNvSpPr>
            <a:spLocks noGrp="1"/>
          </p:cNvSpPr>
          <p:nvPr>
            <p:ph type="sldNum" sz="quarter" idx="12"/>
          </p:nvPr>
        </p:nvSpPr>
        <p:spPr/>
        <p:txBody>
          <a:bodyPr/>
          <a:lstStyle>
            <a:lvl1pPr>
              <a:defRPr/>
            </a:lvl1pPr>
          </a:lstStyle>
          <a:p>
            <a:fld id="{E0C13D95-096F-4CF5-A2D4-65F6941FD30A}" type="slidenum">
              <a:rPr lang="es-CO" altLang="es-CO"/>
              <a:pPr/>
              <a:t>‹Nº›</a:t>
            </a:fld>
            <a:endParaRPr lang="es-CO" altLang="es-CO"/>
          </a:p>
        </p:txBody>
      </p:sp>
    </p:spTree>
    <p:extLst>
      <p:ext uri="{BB962C8B-B14F-4D97-AF65-F5344CB8AC3E}">
        <p14:creationId xmlns:p14="http://schemas.microsoft.com/office/powerpoint/2010/main" val="1748298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B642A38E-7096-4521-A8A2-CC04F4F83320}"/>
              </a:ext>
            </a:extLst>
          </p:cNvPr>
          <p:cNvSpPr>
            <a:spLocks noGrp="1"/>
          </p:cNvSpPr>
          <p:nvPr>
            <p:ph type="dt" sz="half" idx="10"/>
          </p:nvPr>
        </p:nvSpPr>
        <p:spPr/>
        <p:txBody>
          <a:bodyPr/>
          <a:lstStyle>
            <a:lvl1pPr>
              <a:defRPr/>
            </a:lvl1pPr>
          </a:lstStyle>
          <a:p>
            <a:pPr>
              <a:defRPr/>
            </a:pPr>
            <a:fld id="{9B73BFDD-5179-4B02-8FA5-3855D2C4B148}"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8EB9D5F4-2CCA-4D64-AA5D-88CCA1337718}"/>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DF790240-9D29-4361-B6E1-A9DE0F96F9C3}"/>
              </a:ext>
            </a:extLst>
          </p:cNvPr>
          <p:cNvSpPr>
            <a:spLocks noGrp="1"/>
          </p:cNvSpPr>
          <p:nvPr>
            <p:ph type="sldNum" sz="quarter" idx="12"/>
          </p:nvPr>
        </p:nvSpPr>
        <p:spPr/>
        <p:txBody>
          <a:bodyPr/>
          <a:lstStyle>
            <a:lvl1pPr>
              <a:defRPr/>
            </a:lvl1pPr>
          </a:lstStyle>
          <a:p>
            <a:fld id="{0E421592-775B-49D2-A1A7-762663B0247B}" type="slidenum">
              <a:rPr lang="es-CO" altLang="es-CO"/>
              <a:pPr/>
              <a:t>‹Nº›</a:t>
            </a:fld>
            <a:endParaRPr lang="es-CO" altLang="es-CO"/>
          </a:p>
        </p:txBody>
      </p:sp>
    </p:spTree>
    <p:extLst>
      <p:ext uri="{BB962C8B-B14F-4D97-AF65-F5344CB8AC3E}">
        <p14:creationId xmlns:p14="http://schemas.microsoft.com/office/powerpoint/2010/main" val="29184086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3">
            <a:extLst>
              <a:ext uri="{FF2B5EF4-FFF2-40B4-BE49-F238E27FC236}">
                <a16:creationId xmlns:a16="http://schemas.microsoft.com/office/drawing/2014/main" id="{24239954-8116-4ADF-8FC0-CEDA8895244C}"/>
              </a:ext>
            </a:extLst>
          </p:cNvPr>
          <p:cNvSpPr>
            <a:spLocks noGrp="1"/>
          </p:cNvSpPr>
          <p:nvPr>
            <p:ph type="dt" sz="half" idx="10"/>
          </p:nvPr>
        </p:nvSpPr>
        <p:spPr/>
        <p:txBody>
          <a:bodyPr/>
          <a:lstStyle>
            <a:lvl1pPr>
              <a:defRPr/>
            </a:lvl1pPr>
          </a:lstStyle>
          <a:p>
            <a:pPr>
              <a:defRPr/>
            </a:pPr>
            <a:fld id="{A79F61E4-00CB-4419-99FC-88BC1D93AA8A}" type="datetimeFigureOut">
              <a:rPr lang="es-CO"/>
              <a:pPr>
                <a:defRPr/>
              </a:pPr>
              <a:t>23/07/2021</a:t>
            </a:fld>
            <a:endParaRPr lang="es-CO"/>
          </a:p>
        </p:txBody>
      </p:sp>
      <p:sp>
        <p:nvSpPr>
          <p:cNvPr id="8" name="Marcador de pie de página 4">
            <a:extLst>
              <a:ext uri="{FF2B5EF4-FFF2-40B4-BE49-F238E27FC236}">
                <a16:creationId xmlns:a16="http://schemas.microsoft.com/office/drawing/2014/main" id="{0EDFF0E2-7359-4581-9A88-D2D7556A94E3}"/>
              </a:ext>
            </a:extLst>
          </p:cNvPr>
          <p:cNvSpPr>
            <a:spLocks noGrp="1"/>
          </p:cNvSpPr>
          <p:nvPr>
            <p:ph type="ftr" sz="quarter" idx="11"/>
          </p:nvPr>
        </p:nvSpPr>
        <p:spPr/>
        <p:txBody>
          <a:bodyPr/>
          <a:lstStyle>
            <a:lvl1pPr>
              <a:defRPr/>
            </a:lvl1pPr>
          </a:lstStyle>
          <a:p>
            <a:pPr>
              <a:defRPr/>
            </a:pPr>
            <a:endParaRPr lang="es-CO"/>
          </a:p>
        </p:txBody>
      </p:sp>
      <p:sp>
        <p:nvSpPr>
          <p:cNvPr id="9" name="Marcador de número de diapositiva 5">
            <a:extLst>
              <a:ext uri="{FF2B5EF4-FFF2-40B4-BE49-F238E27FC236}">
                <a16:creationId xmlns:a16="http://schemas.microsoft.com/office/drawing/2014/main" id="{F1E35684-0F1E-40C4-AE26-8A66D9FE9FF8}"/>
              </a:ext>
            </a:extLst>
          </p:cNvPr>
          <p:cNvSpPr>
            <a:spLocks noGrp="1"/>
          </p:cNvSpPr>
          <p:nvPr>
            <p:ph type="sldNum" sz="quarter" idx="12"/>
          </p:nvPr>
        </p:nvSpPr>
        <p:spPr/>
        <p:txBody>
          <a:bodyPr/>
          <a:lstStyle>
            <a:lvl1pPr>
              <a:defRPr/>
            </a:lvl1pPr>
          </a:lstStyle>
          <a:p>
            <a:fld id="{B750FB75-5A27-4089-8890-4500CFC77BD7}" type="slidenum">
              <a:rPr lang="es-CO" altLang="es-CO"/>
              <a:pPr/>
              <a:t>‹Nº›</a:t>
            </a:fld>
            <a:endParaRPr lang="es-CO" altLang="es-CO"/>
          </a:p>
        </p:txBody>
      </p:sp>
    </p:spTree>
    <p:extLst>
      <p:ext uri="{BB962C8B-B14F-4D97-AF65-F5344CB8AC3E}">
        <p14:creationId xmlns:p14="http://schemas.microsoft.com/office/powerpoint/2010/main" val="2903768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3">
            <a:extLst>
              <a:ext uri="{FF2B5EF4-FFF2-40B4-BE49-F238E27FC236}">
                <a16:creationId xmlns:a16="http://schemas.microsoft.com/office/drawing/2014/main" id="{6C30AA4B-31B0-4593-9420-49A3B573E489}"/>
              </a:ext>
            </a:extLst>
          </p:cNvPr>
          <p:cNvSpPr>
            <a:spLocks noGrp="1"/>
          </p:cNvSpPr>
          <p:nvPr>
            <p:ph type="dt" sz="half" idx="10"/>
          </p:nvPr>
        </p:nvSpPr>
        <p:spPr/>
        <p:txBody>
          <a:bodyPr/>
          <a:lstStyle>
            <a:lvl1pPr>
              <a:defRPr/>
            </a:lvl1pPr>
          </a:lstStyle>
          <a:p>
            <a:pPr>
              <a:defRPr/>
            </a:pPr>
            <a:fld id="{E131E35A-EA6A-4848-848A-359C2A9DD111}" type="datetimeFigureOut">
              <a:rPr lang="es-CO"/>
              <a:pPr>
                <a:defRPr/>
              </a:pPr>
              <a:t>23/07/2021</a:t>
            </a:fld>
            <a:endParaRPr lang="es-CO"/>
          </a:p>
        </p:txBody>
      </p:sp>
      <p:sp>
        <p:nvSpPr>
          <p:cNvPr id="8" name="Marcador de pie de página 4">
            <a:extLst>
              <a:ext uri="{FF2B5EF4-FFF2-40B4-BE49-F238E27FC236}">
                <a16:creationId xmlns:a16="http://schemas.microsoft.com/office/drawing/2014/main" id="{A6B14252-9623-4A91-A8E6-B5A307663F9A}"/>
              </a:ext>
            </a:extLst>
          </p:cNvPr>
          <p:cNvSpPr>
            <a:spLocks noGrp="1"/>
          </p:cNvSpPr>
          <p:nvPr>
            <p:ph type="ftr" sz="quarter" idx="11"/>
          </p:nvPr>
        </p:nvSpPr>
        <p:spPr/>
        <p:txBody>
          <a:bodyPr/>
          <a:lstStyle>
            <a:lvl1pPr>
              <a:defRPr/>
            </a:lvl1pPr>
          </a:lstStyle>
          <a:p>
            <a:pPr>
              <a:defRPr/>
            </a:pPr>
            <a:endParaRPr lang="es-CO"/>
          </a:p>
        </p:txBody>
      </p:sp>
      <p:sp>
        <p:nvSpPr>
          <p:cNvPr id="9" name="Marcador de número de diapositiva 5">
            <a:extLst>
              <a:ext uri="{FF2B5EF4-FFF2-40B4-BE49-F238E27FC236}">
                <a16:creationId xmlns:a16="http://schemas.microsoft.com/office/drawing/2014/main" id="{4C4C39D0-9075-43AE-8B8A-4242F5646703}"/>
              </a:ext>
            </a:extLst>
          </p:cNvPr>
          <p:cNvSpPr>
            <a:spLocks noGrp="1"/>
          </p:cNvSpPr>
          <p:nvPr>
            <p:ph type="sldNum" sz="quarter" idx="12"/>
          </p:nvPr>
        </p:nvSpPr>
        <p:spPr/>
        <p:txBody>
          <a:bodyPr/>
          <a:lstStyle>
            <a:lvl1pPr>
              <a:defRPr/>
            </a:lvl1pPr>
          </a:lstStyle>
          <a:p>
            <a:fld id="{D5DBBED6-F50D-441B-AC4C-A67C8A0F1B0B}" type="slidenum">
              <a:rPr lang="es-CO" altLang="es-CO"/>
              <a:pPr/>
              <a:t>‹Nº›</a:t>
            </a:fld>
            <a:endParaRPr lang="es-CO" altLang="es-CO"/>
          </a:p>
        </p:txBody>
      </p:sp>
    </p:spTree>
    <p:extLst>
      <p:ext uri="{BB962C8B-B14F-4D97-AF65-F5344CB8AC3E}">
        <p14:creationId xmlns:p14="http://schemas.microsoft.com/office/powerpoint/2010/main" val="14953610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3">
            <a:extLst>
              <a:ext uri="{FF2B5EF4-FFF2-40B4-BE49-F238E27FC236}">
                <a16:creationId xmlns:a16="http://schemas.microsoft.com/office/drawing/2014/main" id="{70DAB097-F7D8-4F28-9567-924D05012F92}"/>
              </a:ext>
            </a:extLst>
          </p:cNvPr>
          <p:cNvSpPr>
            <a:spLocks noGrp="1"/>
          </p:cNvSpPr>
          <p:nvPr>
            <p:ph type="dt" sz="half" idx="10"/>
          </p:nvPr>
        </p:nvSpPr>
        <p:spPr/>
        <p:txBody>
          <a:bodyPr/>
          <a:lstStyle>
            <a:lvl1pPr>
              <a:defRPr/>
            </a:lvl1pPr>
          </a:lstStyle>
          <a:p>
            <a:pPr>
              <a:defRPr/>
            </a:pPr>
            <a:fld id="{03C05E22-B156-4774-B765-14E773A7B61F}" type="datetimeFigureOut">
              <a:rPr lang="es-CO"/>
              <a:pPr>
                <a:defRPr/>
              </a:pPr>
              <a:t>23/07/2021</a:t>
            </a:fld>
            <a:endParaRPr lang="es-CO"/>
          </a:p>
        </p:txBody>
      </p:sp>
      <p:sp>
        <p:nvSpPr>
          <p:cNvPr id="4" name="Marcador de pie de página 4">
            <a:extLst>
              <a:ext uri="{FF2B5EF4-FFF2-40B4-BE49-F238E27FC236}">
                <a16:creationId xmlns:a16="http://schemas.microsoft.com/office/drawing/2014/main" id="{6A4A69A4-8003-41BF-9860-9542C41A9E0E}"/>
              </a:ext>
            </a:extLst>
          </p:cNvPr>
          <p:cNvSpPr>
            <a:spLocks noGrp="1"/>
          </p:cNvSpPr>
          <p:nvPr>
            <p:ph type="ftr" sz="quarter" idx="11"/>
          </p:nvPr>
        </p:nvSpPr>
        <p:spPr/>
        <p:txBody>
          <a:bodyPr/>
          <a:lstStyle>
            <a:lvl1pPr>
              <a:defRPr/>
            </a:lvl1pPr>
          </a:lstStyle>
          <a:p>
            <a:pPr>
              <a:defRPr/>
            </a:pPr>
            <a:endParaRPr lang="es-CO"/>
          </a:p>
        </p:txBody>
      </p:sp>
      <p:sp>
        <p:nvSpPr>
          <p:cNvPr id="5" name="Marcador de número de diapositiva 5">
            <a:extLst>
              <a:ext uri="{FF2B5EF4-FFF2-40B4-BE49-F238E27FC236}">
                <a16:creationId xmlns:a16="http://schemas.microsoft.com/office/drawing/2014/main" id="{2DBAA1F2-7864-4658-922F-821738663C8F}"/>
              </a:ext>
            </a:extLst>
          </p:cNvPr>
          <p:cNvSpPr>
            <a:spLocks noGrp="1"/>
          </p:cNvSpPr>
          <p:nvPr>
            <p:ph type="sldNum" sz="quarter" idx="12"/>
          </p:nvPr>
        </p:nvSpPr>
        <p:spPr/>
        <p:txBody>
          <a:bodyPr/>
          <a:lstStyle>
            <a:lvl1pPr>
              <a:defRPr/>
            </a:lvl1pPr>
          </a:lstStyle>
          <a:p>
            <a:fld id="{B44B6EA1-C5C6-487B-A110-DF05F8B5D92F}" type="slidenum">
              <a:rPr lang="es-CO" altLang="es-CO"/>
              <a:pPr/>
              <a:t>‹Nº›</a:t>
            </a:fld>
            <a:endParaRPr lang="es-CO" altLang="es-CO"/>
          </a:p>
        </p:txBody>
      </p:sp>
    </p:spTree>
    <p:extLst>
      <p:ext uri="{BB962C8B-B14F-4D97-AF65-F5344CB8AC3E}">
        <p14:creationId xmlns:p14="http://schemas.microsoft.com/office/powerpoint/2010/main" val="5360904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5D70F326-83A8-4986-A184-F2A3FD99671D}"/>
              </a:ext>
            </a:extLst>
          </p:cNvPr>
          <p:cNvSpPr>
            <a:spLocks noGrp="1"/>
          </p:cNvSpPr>
          <p:nvPr>
            <p:ph type="dt" sz="half" idx="10"/>
          </p:nvPr>
        </p:nvSpPr>
        <p:spPr/>
        <p:txBody>
          <a:bodyPr/>
          <a:lstStyle>
            <a:lvl1pPr>
              <a:defRPr/>
            </a:lvl1pPr>
          </a:lstStyle>
          <a:p>
            <a:pPr>
              <a:defRPr/>
            </a:pPr>
            <a:fld id="{53AE1AD5-624F-4A2A-BEE9-06836C280227}" type="datetimeFigureOut">
              <a:rPr lang="es-CO"/>
              <a:pPr>
                <a:defRPr/>
              </a:pPr>
              <a:t>23/07/2021</a:t>
            </a:fld>
            <a:endParaRPr lang="es-CO"/>
          </a:p>
        </p:txBody>
      </p:sp>
      <p:sp>
        <p:nvSpPr>
          <p:cNvPr id="3" name="Marcador de pie de página 4">
            <a:extLst>
              <a:ext uri="{FF2B5EF4-FFF2-40B4-BE49-F238E27FC236}">
                <a16:creationId xmlns:a16="http://schemas.microsoft.com/office/drawing/2014/main" id="{FF98FDF4-2AB7-481B-A58B-F9E7852F81D0}"/>
              </a:ext>
            </a:extLst>
          </p:cNvPr>
          <p:cNvSpPr>
            <a:spLocks noGrp="1"/>
          </p:cNvSpPr>
          <p:nvPr>
            <p:ph type="ftr" sz="quarter" idx="11"/>
          </p:nvPr>
        </p:nvSpPr>
        <p:spPr/>
        <p:txBody>
          <a:bodyPr/>
          <a:lstStyle>
            <a:lvl1pPr>
              <a:defRPr/>
            </a:lvl1pPr>
          </a:lstStyle>
          <a:p>
            <a:pPr>
              <a:defRPr/>
            </a:pPr>
            <a:endParaRPr lang="es-CO"/>
          </a:p>
        </p:txBody>
      </p:sp>
      <p:sp>
        <p:nvSpPr>
          <p:cNvPr id="4" name="Marcador de número de diapositiva 5">
            <a:extLst>
              <a:ext uri="{FF2B5EF4-FFF2-40B4-BE49-F238E27FC236}">
                <a16:creationId xmlns:a16="http://schemas.microsoft.com/office/drawing/2014/main" id="{E9E4EC64-F928-466D-B8E7-EA18A1B1F5B7}"/>
              </a:ext>
            </a:extLst>
          </p:cNvPr>
          <p:cNvSpPr>
            <a:spLocks noGrp="1"/>
          </p:cNvSpPr>
          <p:nvPr>
            <p:ph type="sldNum" sz="quarter" idx="12"/>
          </p:nvPr>
        </p:nvSpPr>
        <p:spPr/>
        <p:txBody>
          <a:bodyPr/>
          <a:lstStyle>
            <a:lvl1pPr>
              <a:defRPr/>
            </a:lvl1pPr>
          </a:lstStyle>
          <a:p>
            <a:fld id="{D3E634E0-06F6-4D7E-BA30-9E8F60D7C30A}" type="slidenum">
              <a:rPr lang="es-CO" altLang="es-CO"/>
              <a:pPr/>
              <a:t>‹Nº›</a:t>
            </a:fld>
            <a:endParaRPr lang="es-CO" altLang="es-CO"/>
          </a:p>
        </p:txBody>
      </p:sp>
    </p:spTree>
    <p:extLst>
      <p:ext uri="{BB962C8B-B14F-4D97-AF65-F5344CB8AC3E}">
        <p14:creationId xmlns:p14="http://schemas.microsoft.com/office/powerpoint/2010/main" val="3566826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8E76999C-B187-4081-8053-6EA8353469EB}"/>
              </a:ext>
            </a:extLst>
          </p:cNvPr>
          <p:cNvSpPr>
            <a:spLocks noGrp="1"/>
          </p:cNvSpPr>
          <p:nvPr>
            <p:ph type="dt" sz="half" idx="10"/>
          </p:nvPr>
        </p:nvSpPr>
        <p:spPr/>
        <p:txBody>
          <a:bodyPr/>
          <a:lstStyle>
            <a:lvl1pPr>
              <a:defRPr/>
            </a:lvl1pPr>
          </a:lstStyle>
          <a:p>
            <a:pPr>
              <a:defRPr/>
            </a:pPr>
            <a:fld id="{A3712F78-BD03-438E-8445-E9BBFBFA266A}"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4FF519B9-6F2B-4CA1-8E98-09317C0982EF}"/>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C095FAEF-3891-472B-9024-AC66CF091958}"/>
              </a:ext>
            </a:extLst>
          </p:cNvPr>
          <p:cNvSpPr>
            <a:spLocks noGrp="1"/>
          </p:cNvSpPr>
          <p:nvPr>
            <p:ph type="sldNum" sz="quarter" idx="12"/>
          </p:nvPr>
        </p:nvSpPr>
        <p:spPr/>
        <p:txBody>
          <a:bodyPr/>
          <a:lstStyle>
            <a:lvl1pPr>
              <a:defRPr/>
            </a:lvl1pPr>
          </a:lstStyle>
          <a:p>
            <a:fld id="{9925D994-3389-4C49-8B08-56F952670369}" type="slidenum">
              <a:rPr lang="es-CO" altLang="es-CO"/>
              <a:pPr/>
              <a:t>‹Nº›</a:t>
            </a:fld>
            <a:endParaRPr lang="es-CO" altLang="es-CO"/>
          </a:p>
        </p:txBody>
      </p:sp>
    </p:spTree>
    <p:extLst>
      <p:ext uri="{BB962C8B-B14F-4D97-AF65-F5344CB8AC3E}">
        <p14:creationId xmlns:p14="http://schemas.microsoft.com/office/powerpoint/2010/main" val="9603797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96D83CC8-867E-4B58-AD49-775E6C4713C2}"/>
              </a:ext>
            </a:extLst>
          </p:cNvPr>
          <p:cNvSpPr>
            <a:spLocks noGrp="1"/>
          </p:cNvSpPr>
          <p:nvPr>
            <p:ph type="dt" sz="half" idx="10"/>
          </p:nvPr>
        </p:nvSpPr>
        <p:spPr/>
        <p:txBody>
          <a:bodyPr/>
          <a:lstStyle>
            <a:lvl1pPr>
              <a:defRPr/>
            </a:lvl1pPr>
          </a:lstStyle>
          <a:p>
            <a:pPr>
              <a:defRPr/>
            </a:pPr>
            <a:fld id="{C96711BE-849E-4825-8241-E7A90DE5C412}"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7E250B80-B67E-47EA-89C2-10D1975FF840}"/>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9D685AF8-75B7-4044-A53E-A2ED71C0BC46}"/>
              </a:ext>
            </a:extLst>
          </p:cNvPr>
          <p:cNvSpPr>
            <a:spLocks noGrp="1"/>
          </p:cNvSpPr>
          <p:nvPr>
            <p:ph type="sldNum" sz="quarter" idx="12"/>
          </p:nvPr>
        </p:nvSpPr>
        <p:spPr/>
        <p:txBody>
          <a:bodyPr/>
          <a:lstStyle>
            <a:lvl1pPr>
              <a:defRPr/>
            </a:lvl1pPr>
          </a:lstStyle>
          <a:p>
            <a:fld id="{32EE23B5-96D4-4F11-9EDD-995A06406681}" type="slidenum">
              <a:rPr lang="es-CO" altLang="es-CO"/>
              <a:pPr/>
              <a:t>‹Nº›</a:t>
            </a:fld>
            <a:endParaRPr lang="es-CO" altLang="es-CO"/>
          </a:p>
        </p:txBody>
      </p:sp>
    </p:spTree>
    <p:extLst>
      <p:ext uri="{BB962C8B-B14F-4D97-AF65-F5344CB8AC3E}">
        <p14:creationId xmlns:p14="http://schemas.microsoft.com/office/powerpoint/2010/main" val="27538775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7E9F9F1-254C-4FE9-8E91-648827C438B6}"/>
              </a:ext>
            </a:extLst>
          </p:cNvPr>
          <p:cNvSpPr>
            <a:spLocks noGrp="1"/>
          </p:cNvSpPr>
          <p:nvPr>
            <p:ph type="dt" sz="half" idx="10"/>
          </p:nvPr>
        </p:nvSpPr>
        <p:spPr/>
        <p:txBody>
          <a:bodyPr/>
          <a:lstStyle>
            <a:lvl1pPr>
              <a:defRPr/>
            </a:lvl1pPr>
          </a:lstStyle>
          <a:p>
            <a:pPr>
              <a:defRPr/>
            </a:pPr>
            <a:fld id="{4B86AC53-528A-4B15-AB4E-3F0848C1FA43}"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C77F2DF2-D427-4842-B2A5-4D4FD1280A19}"/>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9501B4D6-E94F-4DE7-AD8A-E507AD91A8C6}"/>
              </a:ext>
            </a:extLst>
          </p:cNvPr>
          <p:cNvSpPr>
            <a:spLocks noGrp="1"/>
          </p:cNvSpPr>
          <p:nvPr>
            <p:ph type="sldNum" sz="quarter" idx="12"/>
          </p:nvPr>
        </p:nvSpPr>
        <p:spPr/>
        <p:txBody>
          <a:bodyPr/>
          <a:lstStyle>
            <a:lvl1pPr>
              <a:defRPr/>
            </a:lvl1pPr>
          </a:lstStyle>
          <a:p>
            <a:fld id="{963C003E-9399-42A8-B690-4A0B385017BC}" type="slidenum">
              <a:rPr lang="es-CO" altLang="es-CO"/>
              <a:pPr/>
              <a:t>‹Nº›</a:t>
            </a:fld>
            <a:endParaRPr lang="es-CO" altLang="es-CO"/>
          </a:p>
        </p:txBody>
      </p:sp>
    </p:spTree>
    <p:extLst>
      <p:ext uri="{BB962C8B-B14F-4D97-AF65-F5344CB8AC3E}">
        <p14:creationId xmlns:p14="http://schemas.microsoft.com/office/powerpoint/2010/main" val="24028644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D44ECBA-43F5-4784-8AC8-70E508B1E24F}"/>
              </a:ext>
            </a:extLst>
          </p:cNvPr>
          <p:cNvSpPr>
            <a:spLocks noGrp="1"/>
          </p:cNvSpPr>
          <p:nvPr>
            <p:ph type="dt" sz="half" idx="10"/>
          </p:nvPr>
        </p:nvSpPr>
        <p:spPr/>
        <p:txBody>
          <a:bodyPr/>
          <a:lstStyle>
            <a:lvl1pPr>
              <a:defRPr/>
            </a:lvl1pPr>
          </a:lstStyle>
          <a:p>
            <a:pPr>
              <a:defRPr/>
            </a:pPr>
            <a:fld id="{CE7B0AF0-A6B0-46CE-B82B-4ECBEEFD1F38}"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85B776B6-D1EB-45F4-9FA4-6449EC245C2D}"/>
              </a:ext>
            </a:extLst>
          </p:cNvPr>
          <p:cNvSpPr>
            <a:spLocks noGrp="1"/>
          </p:cNvSpPr>
          <p:nvPr>
            <p:ph type="ftr" sz="quarter" idx="11"/>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3E79227A-8044-4E75-9FB6-E1AD079194B6}"/>
              </a:ext>
            </a:extLst>
          </p:cNvPr>
          <p:cNvSpPr>
            <a:spLocks noGrp="1"/>
          </p:cNvSpPr>
          <p:nvPr>
            <p:ph type="sldNum" sz="quarter" idx="12"/>
          </p:nvPr>
        </p:nvSpPr>
        <p:spPr/>
        <p:txBody>
          <a:bodyPr/>
          <a:lstStyle>
            <a:lvl1pPr>
              <a:defRPr/>
            </a:lvl1pPr>
          </a:lstStyle>
          <a:p>
            <a:fld id="{CF0D02A1-359B-40C6-886F-9D9CB7DD4AD5}" type="slidenum">
              <a:rPr lang="es-CO" altLang="es-CO"/>
              <a:pPr/>
              <a:t>‹Nº›</a:t>
            </a:fld>
            <a:endParaRPr lang="es-CO" altLang="es-CO"/>
          </a:p>
        </p:txBody>
      </p:sp>
    </p:spTree>
    <p:extLst>
      <p:ext uri="{BB962C8B-B14F-4D97-AF65-F5344CB8AC3E}">
        <p14:creationId xmlns:p14="http://schemas.microsoft.com/office/powerpoint/2010/main" val="32224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fecha 3">
            <a:extLst>
              <a:ext uri="{FF2B5EF4-FFF2-40B4-BE49-F238E27FC236}">
                <a16:creationId xmlns:a16="http://schemas.microsoft.com/office/drawing/2014/main" id="{FFDACC5A-2CCE-4692-B24C-CBE91EAF2356}"/>
              </a:ext>
            </a:extLst>
          </p:cNvPr>
          <p:cNvSpPr>
            <a:spLocks noGrp="1"/>
          </p:cNvSpPr>
          <p:nvPr>
            <p:ph type="dt" sz="half" idx="10"/>
          </p:nvPr>
        </p:nvSpPr>
        <p:spPr/>
        <p:txBody>
          <a:bodyPr/>
          <a:lstStyle>
            <a:lvl1pPr>
              <a:defRPr/>
            </a:lvl1pPr>
          </a:lstStyle>
          <a:p>
            <a:pPr>
              <a:defRPr/>
            </a:pPr>
            <a:fld id="{503364D3-5C19-4EDE-8BF8-5F1AFAE62F1F}" type="datetimeFigureOut">
              <a:rPr lang="es-CO"/>
              <a:pPr>
                <a:defRPr/>
              </a:pPr>
              <a:t>23/07/2021</a:t>
            </a:fld>
            <a:endParaRPr lang="es-CO"/>
          </a:p>
        </p:txBody>
      </p:sp>
      <p:sp>
        <p:nvSpPr>
          <p:cNvPr id="4" name="Marcador de pie de página 4">
            <a:extLst>
              <a:ext uri="{FF2B5EF4-FFF2-40B4-BE49-F238E27FC236}">
                <a16:creationId xmlns:a16="http://schemas.microsoft.com/office/drawing/2014/main" id="{6E4FD71D-9051-4B79-8416-20F1AAB086D9}"/>
              </a:ext>
            </a:extLst>
          </p:cNvPr>
          <p:cNvSpPr>
            <a:spLocks noGrp="1"/>
          </p:cNvSpPr>
          <p:nvPr>
            <p:ph type="ftr" sz="quarter" idx="11"/>
          </p:nvPr>
        </p:nvSpPr>
        <p:spPr/>
        <p:txBody>
          <a:bodyPr/>
          <a:lstStyle>
            <a:lvl1pPr>
              <a:defRPr/>
            </a:lvl1pPr>
          </a:lstStyle>
          <a:p>
            <a:pPr>
              <a:defRPr/>
            </a:pPr>
            <a:endParaRPr lang="es-CO"/>
          </a:p>
        </p:txBody>
      </p:sp>
      <p:sp>
        <p:nvSpPr>
          <p:cNvPr id="5" name="Marcador de número de diapositiva 5">
            <a:extLst>
              <a:ext uri="{FF2B5EF4-FFF2-40B4-BE49-F238E27FC236}">
                <a16:creationId xmlns:a16="http://schemas.microsoft.com/office/drawing/2014/main" id="{89B81EB5-035A-4852-B2CA-34EB45AC8274}"/>
              </a:ext>
            </a:extLst>
          </p:cNvPr>
          <p:cNvSpPr>
            <a:spLocks noGrp="1"/>
          </p:cNvSpPr>
          <p:nvPr>
            <p:ph type="sldNum" sz="quarter" idx="12"/>
          </p:nvPr>
        </p:nvSpPr>
        <p:spPr/>
        <p:txBody>
          <a:bodyPr/>
          <a:lstStyle>
            <a:lvl1pPr>
              <a:defRPr/>
            </a:lvl1pPr>
          </a:lstStyle>
          <a:p>
            <a:fld id="{1EFDDE1C-DA39-4E8D-94FC-17B4AD228CD0}" type="slidenum">
              <a:rPr lang="es-CO" altLang="es-CO"/>
              <a:pPr/>
              <a:t>‹Nº›</a:t>
            </a:fld>
            <a:endParaRPr lang="es-CO" altLang="es-CO"/>
          </a:p>
        </p:txBody>
      </p:sp>
    </p:spTree>
    <p:extLst>
      <p:ext uri="{BB962C8B-B14F-4D97-AF65-F5344CB8AC3E}">
        <p14:creationId xmlns:p14="http://schemas.microsoft.com/office/powerpoint/2010/main" val="300491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F645ED51-772F-4161-A461-C453BCC5E52D}"/>
              </a:ext>
            </a:extLst>
          </p:cNvPr>
          <p:cNvSpPr>
            <a:spLocks noGrp="1"/>
          </p:cNvSpPr>
          <p:nvPr>
            <p:ph type="dt" sz="half" idx="10"/>
          </p:nvPr>
        </p:nvSpPr>
        <p:spPr/>
        <p:txBody>
          <a:bodyPr/>
          <a:lstStyle>
            <a:lvl1pPr>
              <a:defRPr/>
            </a:lvl1pPr>
          </a:lstStyle>
          <a:p>
            <a:pPr>
              <a:defRPr/>
            </a:pPr>
            <a:fld id="{06C732BE-344B-4963-8BCE-42FF0F4794C6}" type="datetimeFigureOut">
              <a:rPr lang="es-CO"/>
              <a:pPr>
                <a:defRPr/>
              </a:pPr>
              <a:t>23/07/2021</a:t>
            </a:fld>
            <a:endParaRPr lang="es-CO"/>
          </a:p>
        </p:txBody>
      </p:sp>
      <p:sp>
        <p:nvSpPr>
          <p:cNvPr id="3" name="Marcador de pie de página 4">
            <a:extLst>
              <a:ext uri="{FF2B5EF4-FFF2-40B4-BE49-F238E27FC236}">
                <a16:creationId xmlns:a16="http://schemas.microsoft.com/office/drawing/2014/main" id="{4A6E222C-E7F7-4D8A-AB25-61A6D198235F}"/>
              </a:ext>
            </a:extLst>
          </p:cNvPr>
          <p:cNvSpPr>
            <a:spLocks noGrp="1"/>
          </p:cNvSpPr>
          <p:nvPr>
            <p:ph type="ftr" sz="quarter" idx="11"/>
          </p:nvPr>
        </p:nvSpPr>
        <p:spPr/>
        <p:txBody>
          <a:bodyPr/>
          <a:lstStyle>
            <a:lvl1pPr>
              <a:defRPr/>
            </a:lvl1pPr>
          </a:lstStyle>
          <a:p>
            <a:pPr>
              <a:defRPr/>
            </a:pPr>
            <a:endParaRPr lang="es-CO"/>
          </a:p>
        </p:txBody>
      </p:sp>
      <p:sp>
        <p:nvSpPr>
          <p:cNvPr id="4" name="Marcador de número de diapositiva 5">
            <a:extLst>
              <a:ext uri="{FF2B5EF4-FFF2-40B4-BE49-F238E27FC236}">
                <a16:creationId xmlns:a16="http://schemas.microsoft.com/office/drawing/2014/main" id="{B87BB021-58C7-4132-BAF4-C9352D7B8585}"/>
              </a:ext>
            </a:extLst>
          </p:cNvPr>
          <p:cNvSpPr>
            <a:spLocks noGrp="1"/>
          </p:cNvSpPr>
          <p:nvPr>
            <p:ph type="sldNum" sz="quarter" idx="12"/>
          </p:nvPr>
        </p:nvSpPr>
        <p:spPr/>
        <p:txBody>
          <a:bodyPr/>
          <a:lstStyle>
            <a:lvl1pPr>
              <a:defRPr/>
            </a:lvl1pPr>
          </a:lstStyle>
          <a:p>
            <a:fld id="{8B51BFEF-F652-4628-96D0-ECB15F04C4EA}" type="slidenum">
              <a:rPr lang="es-CO" altLang="es-CO"/>
              <a:pPr/>
              <a:t>‹Nº›</a:t>
            </a:fld>
            <a:endParaRPr lang="es-CO" altLang="es-CO"/>
          </a:p>
        </p:txBody>
      </p:sp>
    </p:spTree>
    <p:extLst>
      <p:ext uri="{BB962C8B-B14F-4D97-AF65-F5344CB8AC3E}">
        <p14:creationId xmlns:p14="http://schemas.microsoft.com/office/powerpoint/2010/main" val="2497200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1A7FC9FF-F840-4233-903B-6B83E6EDD917}"/>
              </a:ext>
            </a:extLst>
          </p:cNvPr>
          <p:cNvSpPr>
            <a:spLocks noGrp="1"/>
          </p:cNvSpPr>
          <p:nvPr>
            <p:ph type="dt" sz="half" idx="10"/>
          </p:nvPr>
        </p:nvSpPr>
        <p:spPr/>
        <p:txBody>
          <a:bodyPr/>
          <a:lstStyle>
            <a:lvl1pPr>
              <a:defRPr/>
            </a:lvl1pPr>
          </a:lstStyle>
          <a:p>
            <a:pPr>
              <a:defRPr/>
            </a:pPr>
            <a:fld id="{2AEFF274-605C-4D87-91DD-90EA3AE7F975}"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83FDD914-ECB5-4D83-9C76-24A2B7908E69}"/>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C935B534-B484-498B-87FA-3845B78DEDA2}"/>
              </a:ext>
            </a:extLst>
          </p:cNvPr>
          <p:cNvSpPr>
            <a:spLocks noGrp="1"/>
          </p:cNvSpPr>
          <p:nvPr>
            <p:ph type="sldNum" sz="quarter" idx="12"/>
          </p:nvPr>
        </p:nvSpPr>
        <p:spPr/>
        <p:txBody>
          <a:bodyPr/>
          <a:lstStyle>
            <a:lvl1pPr>
              <a:defRPr/>
            </a:lvl1pPr>
          </a:lstStyle>
          <a:p>
            <a:fld id="{CE342E9C-6224-4404-8E33-2820CC4B3B4B}" type="slidenum">
              <a:rPr lang="es-CO" altLang="es-CO"/>
              <a:pPr/>
              <a:t>‹Nº›</a:t>
            </a:fld>
            <a:endParaRPr lang="es-CO" altLang="es-CO"/>
          </a:p>
        </p:txBody>
      </p:sp>
    </p:spTree>
    <p:extLst>
      <p:ext uri="{BB962C8B-B14F-4D97-AF65-F5344CB8AC3E}">
        <p14:creationId xmlns:p14="http://schemas.microsoft.com/office/powerpoint/2010/main" val="396158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F9F37A47-D20C-4996-8B5B-69C65D84DF10}"/>
              </a:ext>
            </a:extLst>
          </p:cNvPr>
          <p:cNvSpPr>
            <a:spLocks noGrp="1"/>
          </p:cNvSpPr>
          <p:nvPr>
            <p:ph type="dt" sz="half" idx="10"/>
          </p:nvPr>
        </p:nvSpPr>
        <p:spPr/>
        <p:txBody>
          <a:bodyPr/>
          <a:lstStyle>
            <a:lvl1pPr>
              <a:defRPr/>
            </a:lvl1pPr>
          </a:lstStyle>
          <a:p>
            <a:pPr>
              <a:defRPr/>
            </a:pPr>
            <a:fld id="{723380FE-E86A-4EB9-9E48-E8AE06EFA211}" type="datetimeFigureOut">
              <a:rPr lang="es-CO"/>
              <a:pPr>
                <a:defRPr/>
              </a:pPr>
              <a:t>23/07/2021</a:t>
            </a:fld>
            <a:endParaRPr lang="es-CO"/>
          </a:p>
        </p:txBody>
      </p:sp>
      <p:sp>
        <p:nvSpPr>
          <p:cNvPr id="6" name="Marcador de pie de página 4">
            <a:extLst>
              <a:ext uri="{FF2B5EF4-FFF2-40B4-BE49-F238E27FC236}">
                <a16:creationId xmlns:a16="http://schemas.microsoft.com/office/drawing/2014/main" id="{527CED74-E0CC-4218-B7C5-B88004C046B0}"/>
              </a:ext>
            </a:extLst>
          </p:cNvPr>
          <p:cNvSpPr>
            <a:spLocks noGrp="1"/>
          </p:cNvSpPr>
          <p:nvPr>
            <p:ph type="ftr" sz="quarter" idx="11"/>
          </p:nvPr>
        </p:nvSpPr>
        <p:spPr/>
        <p:txBody>
          <a:bodyPr/>
          <a:lstStyle>
            <a:lvl1pPr>
              <a:defRPr/>
            </a:lvl1pPr>
          </a:lstStyle>
          <a:p>
            <a:pPr>
              <a:defRPr/>
            </a:pPr>
            <a:endParaRPr lang="es-CO"/>
          </a:p>
        </p:txBody>
      </p:sp>
      <p:sp>
        <p:nvSpPr>
          <p:cNvPr id="7" name="Marcador de número de diapositiva 5">
            <a:extLst>
              <a:ext uri="{FF2B5EF4-FFF2-40B4-BE49-F238E27FC236}">
                <a16:creationId xmlns:a16="http://schemas.microsoft.com/office/drawing/2014/main" id="{81E86A05-FCFE-450E-BF64-CE23C0D4BFFA}"/>
              </a:ext>
            </a:extLst>
          </p:cNvPr>
          <p:cNvSpPr>
            <a:spLocks noGrp="1"/>
          </p:cNvSpPr>
          <p:nvPr>
            <p:ph type="sldNum" sz="quarter" idx="12"/>
          </p:nvPr>
        </p:nvSpPr>
        <p:spPr/>
        <p:txBody>
          <a:bodyPr/>
          <a:lstStyle>
            <a:lvl1pPr>
              <a:defRPr/>
            </a:lvl1pPr>
          </a:lstStyle>
          <a:p>
            <a:fld id="{74001D1B-6906-4734-99DC-32506A228D71}" type="slidenum">
              <a:rPr lang="es-CO" altLang="es-CO"/>
              <a:pPr/>
              <a:t>‹Nº›</a:t>
            </a:fld>
            <a:endParaRPr lang="es-CO" altLang="es-CO"/>
          </a:p>
        </p:txBody>
      </p:sp>
    </p:spTree>
    <p:extLst>
      <p:ext uri="{BB962C8B-B14F-4D97-AF65-F5344CB8AC3E}">
        <p14:creationId xmlns:p14="http://schemas.microsoft.com/office/powerpoint/2010/main" val="4007287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7" descr="Imagen que contiene Texto&#10;&#10;Descripción generada automáticamente">
            <a:extLst>
              <a:ext uri="{FF2B5EF4-FFF2-40B4-BE49-F238E27FC236}">
                <a16:creationId xmlns:a16="http://schemas.microsoft.com/office/drawing/2014/main" id="{719F3BBC-178F-4666-82EF-15ED0720B13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arcador de fecha 3">
            <a:extLst>
              <a:ext uri="{FF2B5EF4-FFF2-40B4-BE49-F238E27FC236}">
                <a16:creationId xmlns:a16="http://schemas.microsoft.com/office/drawing/2014/main" id="{8773F920-D7F4-450B-B91A-2F40EA8F5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4D074A6-6655-4A5E-8D6B-35A4EB09EFBF}"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C5FD6CAF-1B67-4FC4-9EE1-49A5B66F27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O"/>
          </a:p>
        </p:txBody>
      </p:sp>
      <p:sp>
        <p:nvSpPr>
          <p:cNvPr id="6" name="Marcador de número de diapositiva 5">
            <a:extLst>
              <a:ext uri="{FF2B5EF4-FFF2-40B4-BE49-F238E27FC236}">
                <a16:creationId xmlns:a16="http://schemas.microsoft.com/office/drawing/2014/main" id="{99A66902-5B92-4F6E-9E89-9913634261F0}"/>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BCC6128-342B-43A0-B599-F303FC8F93E5}" type="slidenum">
              <a:rPr lang="es-CO" altLang="es-CO"/>
              <a:pPr/>
              <a:t>‹Nº›</a:t>
            </a:fld>
            <a:endParaRPr lang="es-CO" altLang="es-CO"/>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n 7" descr="Imagen que contiene Gráfico&#10;&#10;Descripción generada automáticamente">
            <a:extLst>
              <a:ext uri="{FF2B5EF4-FFF2-40B4-BE49-F238E27FC236}">
                <a16:creationId xmlns:a16="http://schemas.microsoft.com/office/drawing/2014/main" id="{3834942F-28DA-45E5-B55A-1C574F9E8A2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Marcador de título 1">
            <a:extLst>
              <a:ext uri="{FF2B5EF4-FFF2-40B4-BE49-F238E27FC236}">
                <a16:creationId xmlns:a16="http://schemas.microsoft.com/office/drawing/2014/main" id="{AD645DC7-AE5E-4246-A632-580F2A2698AB}"/>
              </a:ext>
            </a:extLst>
          </p:cNvPr>
          <p:cNvSpPr>
            <a:spLocks noGrp="1" noChangeArrowheads="1"/>
          </p:cNvSpPr>
          <p:nvPr>
            <p:ph type="title"/>
          </p:nvPr>
        </p:nvSpPr>
        <p:spPr bwMode="auto">
          <a:xfrm>
            <a:off x="838200" y="1919288"/>
            <a:ext cx="10515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2052" name="Marcador de texto 2">
            <a:extLst>
              <a:ext uri="{FF2B5EF4-FFF2-40B4-BE49-F238E27FC236}">
                <a16:creationId xmlns:a16="http://schemas.microsoft.com/office/drawing/2014/main" id="{ED35BE27-7F41-4A04-8C4B-CCE8315AFD38}"/>
              </a:ext>
            </a:extLst>
          </p:cNvPr>
          <p:cNvSpPr>
            <a:spLocks noGrp="1" noChangeArrowheads="1"/>
          </p:cNvSpPr>
          <p:nvPr>
            <p:ph type="body" idx="1"/>
          </p:nvPr>
        </p:nvSpPr>
        <p:spPr bwMode="auto">
          <a:xfrm>
            <a:off x="838200" y="3429000"/>
            <a:ext cx="105156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los estilos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03565C32-3783-4765-9BD7-C81F1CEF16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DAB5D91-F18D-43B3-B4EF-1034C070A58A}"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FAEA66B4-677D-4A46-8B59-9F0D86B04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O"/>
          </a:p>
        </p:txBody>
      </p:sp>
      <p:sp>
        <p:nvSpPr>
          <p:cNvPr id="6" name="Marcador de número de diapositiva 5">
            <a:extLst>
              <a:ext uri="{FF2B5EF4-FFF2-40B4-BE49-F238E27FC236}">
                <a16:creationId xmlns:a16="http://schemas.microsoft.com/office/drawing/2014/main" id="{86BE0691-AF7B-46A2-A696-A3281D7D2F5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367EFF4-EB39-4832-8146-DAA766DD84A0}" type="slidenum">
              <a:rPr lang="es-CO" altLang="es-CO"/>
              <a:pPr/>
              <a:t>‹Nº›</a:t>
            </a:fld>
            <a:endParaRPr lang="es-CO" altLang="es-CO"/>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Imagen 7" descr="Imagen que contiene Forma&#10;&#10;Descripción generada automáticamente">
            <a:extLst>
              <a:ext uri="{FF2B5EF4-FFF2-40B4-BE49-F238E27FC236}">
                <a16:creationId xmlns:a16="http://schemas.microsoft.com/office/drawing/2014/main" id="{19B92D88-753B-4114-B11F-EFCD543A949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Marcador de título 1">
            <a:extLst>
              <a:ext uri="{FF2B5EF4-FFF2-40B4-BE49-F238E27FC236}">
                <a16:creationId xmlns:a16="http://schemas.microsoft.com/office/drawing/2014/main" id="{7CCFF6B9-8F5A-4A7F-B201-0B8021C1E002}"/>
              </a:ext>
            </a:extLst>
          </p:cNvPr>
          <p:cNvSpPr>
            <a:spLocks noGrp="1" noChangeArrowheads="1"/>
          </p:cNvSpPr>
          <p:nvPr>
            <p:ph type="title"/>
          </p:nvPr>
        </p:nvSpPr>
        <p:spPr bwMode="auto">
          <a:xfrm>
            <a:off x="3581400" y="365125"/>
            <a:ext cx="617696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3076" name="Marcador de texto 2">
            <a:extLst>
              <a:ext uri="{FF2B5EF4-FFF2-40B4-BE49-F238E27FC236}">
                <a16:creationId xmlns:a16="http://schemas.microsoft.com/office/drawing/2014/main" id="{6AA38B51-DE1F-443E-8187-2A1C7172045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los estilos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294FC8B2-5D27-450F-8832-90E50B6B27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8A43C0E1-9BF5-442A-BAAF-D65F89816836}"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BB439467-E87C-4B33-B7BE-42649F8F7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O"/>
          </a:p>
        </p:txBody>
      </p:sp>
      <p:sp>
        <p:nvSpPr>
          <p:cNvPr id="6" name="Marcador de número de diapositiva 5">
            <a:extLst>
              <a:ext uri="{FF2B5EF4-FFF2-40B4-BE49-F238E27FC236}">
                <a16:creationId xmlns:a16="http://schemas.microsoft.com/office/drawing/2014/main" id="{A501338C-C68A-4D3D-97FE-C5E98280B12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4B0EE04-F782-4B5F-A8ED-AD31EADD6BDC}" type="slidenum">
              <a:rPr lang="es-CO" altLang="es-CO"/>
              <a:pPr/>
              <a:t>‹Nº›</a:t>
            </a:fld>
            <a:endParaRPr lang="es-CO" altLang="es-CO"/>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Imagen 7" descr="Forma&#10;&#10;Descripción generada automáticamente">
            <a:extLst>
              <a:ext uri="{FF2B5EF4-FFF2-40B4-BE49-F238E27FC236}">
                <a16:creationId xmlns:a16="http://schemas.microsoft.com/office/drawing/2014/main" id="{F3BEE465-9025-4595-B2CF-6BB9DFED086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Marcador de título 1">
            <a:extLst>
              <a:ext uri="{FF2B5EF4-FFF2-40B4-BE49-F238E27FC236}">
                <a16:creationId xmlns:a16="http://schemas.microsoft.com/office/drawing/2014/main" id="{BF724748-B46D-4438-8A45-82B6B2156E4D}"/>
              </a:ext>
            </a:extLst>
          </p:cNvPr>
          <p:cNvSpPr>
            <a:spLocks noGrp="1" noChangeArrowheads="1"/>
          </p:cNvSpPr>
          <p:nvPr>
            <p:ph type="title"/>
          </p:nvPr>
        </p:nvSpPr>
        <p:spPr bwMode="auto">
          <a:xfrm>
            <a:off x="3581400" y="365125"/>
            <a:ext cx="611187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4100" name="Marcador de texto 2">
            <a:extLst>
              <a:ext uri="{FF2B5EF4-FFF2-40B4-BE49-F238E27FC236}">
                <a16:creationId xmlns:a16="http://schemas.microsoft.com/office/drawing/2014/main" id="{B071268B-9590-4F00-B7AA-049159E34DB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los estilos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2A58D553-D2C0-4CA3-8AF3-E054DDAAB6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398BDC0B-96AB-4655-A4FC-06D6A6E3251D}"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CD8C21E2-C07A-4DC7-8873-9336F03E0A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O"/>
          </a:p>
        </p:txBody>
      </p:sp>
      <p:sp>
        <p:nvSpPr>
          <p:cNvPr id="6" name="Marcador de número de diapositiva 5">
            <a:extLst>
              <a:ext uri="{FF2B5EF4-FFF2-40B4-BE49-F238E27FC236}">
                <a16:creationId xmlns:a16="http://schemas.microsoft.com/office/drawing/2014/main" id="{0C1E40FB-30AC-4581-9C44-015F862A685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C6A0A82-5F38-438F-9DEF-A649C42416BE}" type="slidenum">
              <a:rPr lang="es-CO" altLang="es-CO"/>
              <a:pPr/>
              <a:t>‹Nº›</a:t>
            </a:fld>
            <a:endParaRPr lang="es-CO" altLang="es-CO"/>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Imagen 7" descr="Forma&#10;&#10;Descripción generada automáticamente con confianza baja">
            <a:extLst>
              <a:ext uri="{FF2B5EF4-FFF2-40B4-BE49-F238E27FC236}">
                <a16:creationId xmlns:a16="http://schemas.microsoft.com/office/drawing/2014/main" id="{A9FD1763-AA19-4FDF-9F27-6E40DE9FF61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Marcador de título 1">
            <a:extLst>
              <a:ext uri="{FF2B5EF4-FFF2-40B4-BE49-F238E27FC236}">
                <a16:creationId xmlns:a16="http://schemas.microsoft.com/office/drawing/2014/main" id="{CA01C69D-0D33-46B7-A212-B7CF0F6323AC}"/>
              </a:ext>
            </a:extLst>
          </p:cNvPr>
          <p:cNvSpPr>
            <a:spLocks noGrp="1" noChangeArrowheads="1"/>
          </p:cNvSpPr>
          <p:nvPr>
            <p:ph type="title"/>
          </p:nvPr>
        </p:nvSpPr>
        <p:spPr bwMode="auto">
          <a:xfrm>
            <a:off x="3581400" y="365125"/>
            <a:ext cx="60975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5124" name="Marcador de texto 2">
            <a:extLst>
              <a:ext uri="{FF2B5EF4-FFF2-40B4-BE49-F238E27FC236}">
                <a16:creationId xmlns:a16="http://schemas.microsoft.com/office/drawing/2014/main" id="{6910628D-A903-49AC-92F2-FB588DB7843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los estilos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0C62308B-1A4F-4BBA-8A6F-C97FBA763E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2C518AC2-2B6A-4889-A76C-EDFF1EEAD0D5}" type="datetimeFigureOut">
              <a:rPr lang="es-CO"/>
              <a:pPr>
                <a:defRPr/>
              </a:pPr>
              <a:t>23/07/2021</a:t>
            </a:fld>
            <a:endParaRPr lang="es-CO"/>
          </a:p>
        </p:txBody>
      </p:sp>
      <p:sp>
        <p:nvSpPr>
          <p:cNvPr id="5" name="Marcador de pie de página 4">
            <a:extLst>
              <a:ext uri="{FF2B5EF4-FFF2-40B4-BE49-F238E27FC236}">
                <a16:creationId xmlns:a16="http://schemas.microsoft.com/office/drawing/2014/main" id="{40B47B31-CE4B-4E3D-92F3-9006AC22D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CO"/>
          </a:p>
        </p:txBody>
      </p:sp>
      <p:sp>
        <p:nvSpPr>
          <p:cNvPr id="6" name="Marcador de número de diapositiva 5">
            <a:extLst>
              <a:ext uri="{FF2B5EF4-FFF2-40B4-BE49-F238E27FC236}">
                <a16:creationId xmlns:a16="http://schemas.microsoft.com/office/drawing/2014/main" id="{3128A062-C157-46E6-AB28-8D9E6A911166}"/>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0212185B-A039-472D-876C-C669D9B55F79}" type="slidenum">
              <a:rPr lang="es-CO" altLang="es-CO"/>
              <a:pPr/>
              <a:t>‹Nº›</a:t>
            </a:fld>
            <a:endParaRPr lang="es-CO" altLang="es-CO"/>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6.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5BAB4EB2-AFCA-44CB-9516-6192B332CDD5}"/>
              </a:ext>
            </a:extLst>
          </p:cNvPr>
          <p:cNvSpPr>
            <a:spLocks noGrp="1" noChangeArrowheads="1"/>
          </p:cNvSpPr>
          <p:nvPr>
            <p:ph type="title"/>
          </p:nvPr>
        </p:nvSpPr>
        <p:spPr bwMode="auto">
          <a:xfrm>
            <a:off x="4413250" y="284163"/>
            <a:ext cx="5257800" cy="8715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tabLst>
                <a:tab pos="2698750" algn="ctr"/>
                <a:tab pos="5399088" algn="r"/>
              </a:tabLst>
            </a:pPr>
            <a:r>
              <a:rPr lang="es-ES_tradnl" altLang="es-CO" sz="2800" b="1">
                <a:solidFill>
                  <a:schemeClr val="bg1"/>
                </a:solidFill>
                <a:latin typeface="Aharoni" pitchFamily="2" charset="0"/>
                <a:ea typeface="Times New Roman" panose="02020603050405020304" pitchFamily="18" charset="0"/>
                <a:cs typeface="Aharoni" pitchFamily="2" charset="0"/>
              </a:rPr>
              <a:t>Comisión Permanente </a:t>
            </a:r>
            <a:br>
              <a:rPr lang="es-CO" altLang="es-CO" sz="1400">
                <a:solidFill>
                  <a:schemeClr val="bg1"/>
                </a:solidFill>
                <a:latin typeface="Aharoni" pitchFamily="2" charset="0"/>
                <a:ea typeface="Times New Roman" panose="02020603050405020304" pitchFamily="18" charset="0"/>
                <a:cs typeface="Aharoni" pitchFamily="2" charset="0"/>
              </a:rPr>
            </a:br>
            <a:r>
              <a:rPr lang="es-ES_tradnl" altLang="es-CO" sz="2800" b="1">
                <a:solidFill>
                  <a:schemeClr val="bg1"/>
                </a:solidFill>
                <a:latin typeface="Aharoni" pitchFamily="2" charset="0"/>
                <a:ea typeface="Times New Roman" panose="02020603050405020304" pitchFamily="18" charset="0"/>
                <a:cs typeface="Aharoni" pitchFamily="2" charset="0"/>
              </a:rPr>
              <a:t>Segunda o De Presupuesto </a:t>
            </a:r>
            <a:br>
              <a:rPr lang="es-CO" altLang="es-CO" sz="1400">
                <a:solidFill>
                  <a:srgbClr val="FF0000"/>
                </a:solidFill>
                <a:latin typeface="Aharoni" pitchFamily="2" charset="0"/>
                <a:ea typeface="Times New Roman" panose="02020603050405020304" pitchFamily="18" charset="0"/>
                <a:cs typeface="Aharoni" pitchFamily="2" charset="0"/>
              </a:rPr>
            </a:br>
            <a:endParaRPr lang="es-CO" altLang="es-CO" sz="2800">
              <a:latin typeface="Aharoni" pitchFamily="2" charset="0"/>
              <a:ea typeface="Times New Roman" panose="02020603050405020304" pitchFamily="18" charset="0"/>
              <a:cs typeface="Aharoni"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a:extLst>
              <a:ext uri="{FF2B5EF4-FFF2-40B4-BE49-F238E27FC236}">
                <a16:creationId xmlns:a16="http://schemas.microsoft.com/office/drawing/2014/main" id="{87A3D2A5-FB0D-424D-90E6-791DE975DFFB}"/>
              </a:ext>
            </a:extLst>
          </p:cNvPr>
          <p:cNvSpPr>
            <a:spLocks noGrp="1" noChangeArrowheads="1"/>
          </p:cNvSpPr>
          <p:nvPr>
            <p:ph type="title"/>
          </p:nvPr>
        </p:nvSpPr>
        <p:spPr/>
        <p:txBody>
          <a:bodyPr/>
          <a:lstStyle/>
          <a:p>
            <a:r>
              <a:rPr lang="es-ES" altLang="es-CO">
                <a:solidFill>
                  <a:schemeClr val="bg1"/>
                </a:solidFill>
                <a:latin typeface="Aharoni" pitchFamily="2" charset="0"/>
                <a:cs typeface="Aharoni" pitchFamily="2" charset="0"/>
              </a:rPr>
              <a:t>PROYECTOS DE ACUERDO 2021</a:t>
            </a:r>
            <a:endParaRPr lang="es-CO" altLang="es-CO"/>
          </a:p>
        </p:txBody>
      </p:sp>
      <p:sp>
        <p:nvSpPr>
          <p:cNvPr id="4" name="Marcador de contenido 3">
            <a:extLst>
              <a:ext uri="{FF2B5EF4-FFF2-40B4-BE49-F238E27FC236}">
                <a16:creationId xmlns:a16="http://schemas.microsoft.com/office/drawing/2014/main" id="{587CDB63-1930-4150-B52A-8E84C5310DBA}"/>
              </a:ext>
            </a:extLst>
          </p:cNvPr>
          <p:cNvSpPr>
            <a:spLocks noGrp="1"/>
          </p:cNvSpPr>
          <p:nvPr>
            <p:ph sz="half" idx="1"/>
          </p:nvPr>
        </p:nvSpPr>
        <p:spPr>
          <a:xfrm>
            <a:off x="207963" y="1825625"/>
            <a:ext cx="5811837" cy="4351338"/>
          </a:xfrm>
        </p:spPr>
        <p:txBody>
          <a:bodyPr rtlCol="0">
            <a:normAutofit fontScale="92500" lnSpcReduction="10000"/>
          </a:bodyPr>
          <a:lstStyle/>
          <a:p>
            <a:pPr marL="0" indent="0" algn="just" fontAlgn="auto">
              <a:lnSpc>
                <a:spcPct val="107000"/>
              </a:lnSpc>
              <a:spcAft>
                <a:spcPts val="800"/>
              </a:spcAft>
              <a:buFont typeface="Arial" panose="020B0604020202020204" pitchFamily="34" charset="0"/>
              <a:buNone/>
              <a:defRPr/>
            </a:pPr>
            <a:r>
              <a:rPr lang="es-ES" sz="3000" dirty="0">
                <a:latin typeface="Aharoni" panose="02010803020104030203" pitchFamily="2" charset="-79"/>
                <a:cs typeface="Aharoni" panose="02010803020104030203" pitchFamily="2" charset="-79"/>
              </a:rPr>
              <a:t>PROYECTO DE ACUERDO No. 071 </a:t>
            </a:r>
          </a:p>
          <a:p>
            <a:pPr marL="342900" indent="-342900" algn="just" fontAlgn="auto">
              <a:lnSpc>
                <a:spcPct val="107000"/>
              </a:lnSpc>
              <a:spcAft>
                <a:spcPts val="800"/>
              </a:spcAft>
              <a:buFont typeface="Wingdings" panose="05000000000000000000" pitchFamily="2" charset="2"/>
              <a:buChar char=""/>
              <a:defRPr/>
            </a:pPr>
            <a:r>
              <a:rPr lang="es-CO" sz="1800" dirty="0">
                <a:latin typeface="Century Gothic" panose="020B0502020202020204" pitchFamily="34" charset="0"/>
                <a:ea typeface="Times New Roman" panose="02020603050405020304" pitchFamily="18" charset="0"/>
                <a:cs typeface="Arial" panose="020B0604020202020204" pitchFamily="34" charset="0"/>
              </a:rPr>
              <a:t>“POR EL CUAL SER CREA EL FONDO DE EDUCACIÓN PARA EL TRABAJO Y EL DESARROLLO HUMANO EN EL DISTRITO DE CARTAGENA DE INDIAS Y SE DICTAN OTRAS DISPOSICIONES”.</a:t>
            </a:r>
            <a:endParaRPr lang="es-CO" sz="1800" dirty="0">
              <a:latin typeface="Times New Roman" panose="02020603050405020304" pitchFamily="18" charset="0"/>
              <a:ea typeface="Times New Roman" panose="02020603050405020304" pitchFamily="18" charset="0"/>
            </a:endParaRPr>
          </a:p>
          <a:p>
            <a:pPr indent="0" algn="just" fontAlgn="auto">
              <a:spcAft>
                <a:spcPts val="0"/>
              </a:spcAft>
              <a:buFont typeface="Arial" panose="020B0604020202020204" pitchFamily="34" charset="0"/>
              <a:buNone/>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 </a:t>
            </a:r>
            <a:endParaRPr lang="es-CO" sz="1800" dirty="0">
              <a:latin typeface="Times New Roman" panose="02020603050405020304" pitchFamily="18" charset="0"/>
              <a:ea typeface="Times New Roman" panose="02020603050405020304" pitchFamily="18" charset="0"/>
            </a:endParaRPr>
          </a:p>
          <a:p>
            <a:pPr marL="457200"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Ponentes:</a:t>
            </a:r>
            <a:r>
              <a:rPr lang="es-ES" sz="1800" dirty="0">
                <a:latin typeface="Century Gothic" panose="020B0502020202020204" pitchFamily="34" charset="0"/>
                <a:ea typeface="Times New Roman" panose="02020603050405020304" pitchFamily="18" charset="0"/>
                <a:cs typeface="Arial" panose="020B0604020202020204" pitchFamily="34" charset="0"/>
              </a:rPr>
              <a:t> </a:t>
            </a:r>
            <a:r>
              <a:rPr lang="es-ES_tradnl" sz="1800" dirty="0">
                <a:latin typeface="Century Gothic" panose="020B0502020202020204" pitchFamily="34" charset="0"/>
                <a:ea typeface="Times New Roman" panose="02020603050405020304" pitchFamily="18" charset="0"/>
                <a:cs typeface="Arial" panose="020B0604020202020204" pitchFamily="34" charset="0"/>
              </a:rPr>
              <a:t>Fernando David Niño Mendoza (C), Claudia Arboleda Torres y Cesar Augusto Pion González.</a:t>
            </a:r>
            <a:endParaRPr lang="es-CO" sz="1800" dirty="0">
              <a:latin typeface="Times New Roman" panose="02020603050405020304" pitchFamily="18" charset="0"/>
              <a:ea typeface="Times New Roman" panose="02020603050405020304" pitchFamily="18" charset="0"/>
            </a:endParaRPr>
          </a:p>
          <a:p>
            <a:pPr indent="0" algn="just" fontAlgn="auto">
              <a:spcAft>
                <a:spcPts val="0"/>
              </a:spcAft>
              <a:buFont typeface="Arial" panose="020B0604020202020204" pitchFamily="34" charset="0"/>
              <a:buNone/>
              <a:defRPr/>
            </a:pPr>
            <a:r>
              <a:rPr lang="es-ES" sz="1800" dirty="0">
                <a:latin typeface="Century Gothic" panose="020B0502020202020204" pitchFamily="34" charset="0"/>
                <a:ea typeface="Times New Roman" panose="02020603050405020304" pitchFamily="18" charset="0"/>
                <a:cs typeface="Arial" panose="020B0604020202020204" pitchFamily="34" charset="0"/>
              </a:rPr>
              <a:t> </a:t>
            </a: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Audiencias Públicas</a:t>
            </a:r>
            <a:r>
              <a:rPr lang="es-ES" sz="1800" dirty="0">
                <a:latin typeface="Century Gothic" panose="020B0502020202020204" pitchFamily="34" charset="0"/>
                <a:ea typeface="Times New Roman" panose="02020603050405020304" pitchFamily="18" charset="0"/>
                <a:cs typeface="Arial" panose="020B0604020202020204" pitchFamily="34" charset="0"/>
              </a:rPr>
              <a:t>: 05 de abril de 2021</a:t>
            </a:r>
            <a:endParaRPr lang="es-CO" sz="1800" dirty="0">
              <a:latin typeface="Times New Roman" panose="02020603050405020304" pitchFamily="18" charset="0"/>
              <a:ea typeface="Times New Roman" panose="02020603050405020304" pitchFamily="18" charset="0"/>
            </a:endParaRPr>
          </a:p>
          <a:p>
            <a:pPr fontAlgn="auto">
              <a:spcAft>
                <a:spcPts val="0"/>
              </a:spcAft>
              <a:defRPr/>
            </a:pPr>
            <a:endParaRPr lang="es-CO" dirty="0"/>
          </a:p>
        </p:txBody>
      </p:sp>
      <p:sp>
        <p:nvSpPr>
          <p:cNvPr id="5" name="Marcador de contenido 4">
            <a:extLst>
              <a:ext uri="{FF2B5EF4-FFF2-40B4-BE49-F238E27FC236}">
                <a16:creationId xmlns:a16="http://schemas.microsoft.com/office/drawing/2014/main" id="{FE4F7D19-210D-40AA-BA23-CBDDC0E44D30}"/>
              </a:ext>
            </a:extLst>
          </p:cNvPr>
          <p:cNvSpPr>
            <a:spLocks noGrp="1"/>
          </p:cNvSpPr>
          <p:nvPr>
            <p:ph sz="half" idx="2"/>
          </p:nvPr>
        </p:nvSpPr>
        <p:spPr>
          <a:xfrm>
            <a:off x="6172200" y="1825625"/>
            <a:ext cx="5811838" cy="4667250"/>
          </a:xfrm>
        </p:spPr>
        <p:txBody>
          <a:bodyPr rtlCol="0">
            <a:normAutofit fontScale="92500" lnSpcReduction="10000"/>
          </a:bodyPr>
          <a:lstStyle/>
          <a:p>
            <a:pPr marL="0" indent="0" algn="just" fontAlgn="auto">
              <a:spcAft>
                <a:spcPts val="0"/>
              </a:spcAft>
              <a:buFont typeface="Arial" panose="020B0604020202020204" pitchFamily="34" charset="0"/>
              <a:buNone/>
              <a:defRPr/>
            </a:pPr>
            <a:r>
              <a:rPr lang="es-ES" sz="3000" dirty="0">
                <a:latin typeface="Aharoni" panose="02010803020104030203" pitchFamily="2" charset="-79"/>
                <a:cs typeface="Aharoni" panose="02010803020104030203" pitchFamily="2" charset="-79"/>
              </a:rPr>
              <a:t>PROYECTO DE ACUERDO No. 072 </a:t>
            </a:r>
          </a:p>
          <a:p>
            <a:pPr marL="342900" indent="-342900" algn="just" fontAlgn="auto">
              <a:spcAft>
                <a:spcPts val="0"/>
              </a:spcAft>
              <a:buFont typeface="Wingdings" panose="05000000000000000000" pitchFamily="2" charset="2"/>
              <a:buChar char=""/>
              <a:defRPr/>
            </a:pPr>
            <a:r>
              <a:rPr lang="es-CO" sz="1800" dirty="0">
                <a:latin typeface="Century Gothic" panose="020B0502020202020204" pitchFamily="34" charset="0"/>
                <a:ea typeface="Times New Roman" panose="02020603050405020304" pitchFamily="18" charset="0"/>
                <a:cs typeface="Arial" panose="020B0604020202020204" pitchFamily="34" charset="0"/>
              </a:rPr>
              <a:t>“POR MEDIO DEL CUAL SE REALIZA UNA INCORPORACIÓN Y UNOS TRASLADOS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r>
              <a:rPr lang="es-CO" sz="1800" b="1" dirty="0">
                <a:latin typeface="Century Gothic" panose="020B0502020202020204" pitchFamily="34" charset="0"/>
                <a:ea typeface="Times New Roman" panose="02020603050405020304" pitchFamily="18" charset="0"/>
                <a:cs typeface="Arial" panose="020B0604020202020204" pitchFamily="34" charset="0"/>
              </a:rPr>
              <a:t>”</a:t>
            </a:r>
            <a:endParaRPr lang="es-CO" sz="1800" dirty="0">
              <a:latin typeface="Times New Roman" panose="02020603050405020304" pitchFamily="18" charset="0"/>
              <a:ea typeface="Times New Roman" panose="02020603050405020304" pitchFamily="18" charset="0"/>
            </a:endParaRPr>
          </a:p>
          <a:p>
            <a:pPr indent="0" algn="just" fontAlgn="auto">
              <a:spcAft>
                <a:spcPts val="0"/>
              </a:spcAft>
              <a:buFont typeface="Arial" panose="020B0604020202020204" pitchFamily="34" charset="0"/>
              <a:buNone/>
              <a:defRPr/>
            </a:pP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Ponentes:</a:t>
            </a:r>
            <a:r>
              <a:rPr lang="es-ES" sz="1800" dirty="0">
                <a:latin typeface="Century Gothic" panose="020B0502020202020204" pitchFamily="34" charset="0"/>
                <a:ea typeface="Times New Roman" panose="02020603050405020304" pitchFamily="18" charset="0"/>
                <a:cs typeface="Arial" panose="020B0604020202020204" pitchFamily="34" charset="0"/>
              </a:rPr>
              <a:t> </a:t>
            </a:r>
            <a:r>
              <a:rPr lang="es-ES_tradnl" sz="1800" dirty="0">
                <a:latin typeface="Century Gothic" panose="020B0502020202020204" pitchFamily="34" charset="0"/>
                <a:ea typeface="Times New Roman" panose="02020603050405020304" pitchFamily="18" charset="0"/>
                <a:cs typeface="Arial" panose="020B0604020202020204" pitchFamily="34" charset="0"/>
              </a:rPr>
              <a:t>Fernando David Niño Mendoza (C), Carlos Alberto Barrios Gómez, Gloria Isabel Estrada Benavides y Oscar Alfonso Marín Villalba.</a:t>
            </a:r>
          </a:p>
          <a:p>
            <a:pPr indent="0" algn="just" fontAlgn="auto">
              <a:spcAft>
                <a:spcPts val="0"/>
              </a:spcAft>
              <a:buFont typeface="Arial" panose="020B0604020202020204" pitchFamily="34" charset="0"/>
              <a:buNone/>
              <a:defRPr/>
            </a:pPr>
            <a:endParaRPr lang="es-ES_tradnl" sz="1800" dirty="0">
              <a:latin typeface="Century Gothic" panose="020B0502020202020204" pitchFamily="34" charset="0"/>
              <a:ea typeface="Times New Roman" panose="02020603050405020304" pitchFamily="18" charset="0"/>
              <a:cs typeface="Arial" panose="020B0604020202020204" pitchFamily="34" charset="0"/>
            </a:endParaRPr>
          </a:p>
          <a:p>
            <a:pPr marL="457200" algn="just"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Audiencias Públicas</a:t>
            </a:r>
            <a:r>
              <a:rPr lang="es-ES" sz="1800" dirty="0">
                <a:latin typeface="Century Gothic" panose="020B0502020202020204" pitchFamily="34" charset="0"/>
                <a:ea typeface="Times New Roman" panose="02020603050405020304" pitchFamily="18" charset="0"/>
                <a:cs typeface="Arial" panose="020B0604020202020204" pitchFamily="34" charset="0"/>
              </a:rPr>
              <a:t>: 05 de abril de 2021</a:t>
            </a: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endParaRPr lang="es-CO" sz="1800" dirty="0">
              <a:latin typeface="Times New Roman" panose="02020603050405020304" pitchFamily="18" charset="0"/>
              <a:ea typeface="Times New Roman" panose="02020603050405020304" pitchFamily="18" charset="0"/>
            </a:endParaRPr>
          </a:p>
          <a:p>
            <a:pPr fontAlgn="auto">
              <a:spcAft>
                <a:spcPts val="0"/>
              </a:spcAft>
              <a:defRPr/>
            </a:pPr>
            <a:endParaRPr lang="es-C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a:extLst>
              <a:ext uri="{FF2B5EF4-FFF2-40B4-BE49-F238E27FC236}">
                <a16:creationId xmlns:a16="http://schemas.microsoft.com/office/drawing/2014/main" id="{64263F75-5680-425F-8D64-561A8418AC66}"/>
              </a:ext>
            </a:extLst>
          </p:cNvPr>
          <p:cNvSpPr>
            <a:spLocks noGrp="1" noChangeArrowheads="1"/>
          </p:cNvSpPr>
          <p:nvPr>
            <p:ph type="title"/>
          </p:nvPr>
        </p:nvSpPr>
        <p:spPr/>
        <p:txBody>
          <a:bodyPr/>
          <a:lstStyle/>
          <a:p>
            <a:r>
              <a:rPr lang="es-ES" altLang="es-CO">
                <a:solidFill>
                  <a:schemeClr val="bg1"/>
                </a:solidFill>
                <a:latin typeface="Aharoni" pitchFamily="2" charset="0"/>
                <a:cs typeface="Aharoni" pitchFamily="2" charset="0"/>
              </a:rPr>
              <a:t>PROYECTOS DE ACUERDO 2021</a:t>
            </a:r>
            <a:endParaRPr lang="es-CO" altLang="es-CO"/>
          </a:p>
        </p:txBody>
      </p:sp>
      <p:sp>
        <p:nvSpPr>
          <p:cNvPr id="4" name="Marcador de contenido 3">
            <a:extLst>
              <a:ext uri="{FF2B5EF4-FFF2-40B4-BE49-F238E27FC236}">
                <a16:creationId xmlns:a16="http://schemas.microsoft.com/office/drawing/2014/main" id="{C475A641-0209-4400-BCF2-27350BA84A29}"/>
              </a:ext>
            </a:extLst>
          </p:cNvPr>
          <p:cNvSpPr>
            <a:spLocks noGrp="1"/>
          </p:cNvSpPr>
          <p:nvPr>
            <p:ph sz="half" idx="1"/>
          </p:nvPr>
        </p:nvSpPr>
        <p:spPr>
          <a:xfrm>
            <a:off x="352425" y="1825625"/>
            <a:ext cx="5667375" cy="4527550"/>
          </a:xfrm>
        </p:spPr>
        <p:txBody>
          <a:bodyPr rtlCol="0">
            <a:normAutofit fontScale="85000" lnSpcReduction="10000"/>
          </a:bodyPr>
          <a:lstStyle/>
          <a:p>
            <a:pPr marL="0" indent="0" algn="just" fontAlgn="auto">
              <a:lnSpc>
                <a:spcPct val="107000"/>
              </a:lnSpc>
              <a:spcAft>
                <a:spcPts val="800"/>
              </a:spcAft>
              <a:buFont typeface="Arial" panose="020B0604020202020204" pitchFamily="34" charset="0"/>
              <a:buNone/>
              <a:defRPr/>
            </a:pPr>
            <a:r>
              <a:rPr lang="es-ES" sz="3100" dirty="0">
                <a:latin typeface="Aharoni" panose="02010803020104030203" pitchFamily="2" charset="-79"/>
                <a:cs typeface="Aharoni" panose="02010803020104030203" pitchFamily="2" charset="-79"/>
              </a:rPr>
              <a:t>PROYECTO DE ACUERDO No. </a:t>
            </a:r>
            <a:r>
              <a:rPr lang="es-CO" sz="3100" dirty="0">
                <a:latin typeface="Aharoni" panose="02010803020104030203" pitchFamily="2" charset="-79"/>
                <a:cs typeface="Aharoni" panose="02010803020104030203" pitchFamily="2" charset="-79"/>
              </a:rPr>
              <a:t>082 </a:t>
            </a:r>
          </a:p>
          <a:p>
            <a:pPr algn="just" fontAlgn="auto">
              <a:lnSpc>
                <a:spcPct val="107000"/>
              </a:lnSpc>
              <a:spcAft>
                <a:spcPts val="800"/>
              </a:spcAft>
              <a:buFont typeface="Wingdings" panose="05000000000000000000" pitchFamily="2" charset="2"/>
              <a:buChar char="Ø"/>
              <a:defRPr/>
            </a:pPr>
            <a:r>
              <a:rPr lang="es-ES_tradnl" sz="1800" dirty="0">
                <a:latin typeface="Century Gothic" panose="020B0502020202020204" pitchFamily="34" charset="0"/>
                <a:ea typeface="Times New Roman" panose="02020603050405020304" pitchFamily="18" charset="0"/>
                <a:cs typeface="Arial" panose="020B0604020202020204" pitchFamily="34" charset="0"/>
              </a:rPr>
              <a:t>“POR MEDIO DEL CUAL SE REALIZA UN TRASLADO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Ponentes:</a:t>
            </a:r>
            <a:r>
              <a:rPr lang="es-ES" sz="1800" dirty="0">
                <a:latin typeface="Century Gothic" panose="020B0502020202020204" pitchFamily="34" charset="0"/>
                <a:ea typeface="Times New Roman" panose="02020603050405020304" pitchFamily="18" charset="0"/>
                <a:cs typeface="Arial" panose="020B0604020202020204" pitchFamily="34" charset="0"/>
              </a:rPr>
              <a:t> </a:t>
            </a:r>
            <a:r>
              <a:rPr lang="es-ES_tradnl" sz="1800" dirty="0">
                <a:latin typeface="Century Gothic" panose="020B0502020202020204" pitchFamily="34" charset="0"/>
                <a:ea typeface="Times New Roman" panose="02020603050405020304" pitchFamily="18" charset="0"/>
                <a:cs typeface="Arial" panose="020B0604020202020204" pitchFamily="34" charset="0"/>
              </a:rPr>
              <a:t>Sergio Andrés Mendoza Castro (C), </a:t>
            </a:r>
            <a:r>
              <a:rPr lang="es-ES_tradnl" sz="1800" dirty="0" err="1">
                <a:latin typeface="Century Gothic" panose="020B0502020202020204" pitchFamily="34" charset="0"/>
                <a:ea typeface="Times New Roman" panose="02020603050405020304" pitchFamily="18" charset="0"/>
                <a:cs typeface="Arial" panose="020B0604020202020204" pitchFamily="34" charset="0"/>
              </a:rPr>
              <a:t>Kattya</a:t>
            </a:r>
            <a:r>
              <a:rPr lang="es-ES_tradnl" sz="1800" dirty="0">
                <a:latin typeface="Century Gothic" panose="020B0502020202020204" pitchFamily="34" charset="0"/>
                <a:ea typeface="Times New Roman" panose="02020603050405020304" pitchFamily="18" charset="0"/>
                <a:cs typeface="Arial" panose="020B0604020202020204" pitchFamily="34" charset="0"/>
              </a:rPr>
              <a:t> María Mendoza Sáleme y Luis Javier Cassiani Valiente.</a:t>
            </a:r>
            <a:endParaRPr lang="es-CO" sz="1800" dirty="0">
              <a:latin typeface="Times New Roman" panose="02020603050405020304" pitchFamily="18" charset="0"/>
              <a:ea typeface="Times New Roman" panose="02020603050405020304" pitchFamily="18" charset="0"/>
            </a:endParaRPr>
          </a:p>
          <a:p>
            <a:pPr indent="0" algn="just" fontAlgn="auto">
              <a:spcAft>
                <a:spcPts val="0"/>
              </a:spcAft>
              <a:buFont typeface="Arial" panose="020B0604020202020204" pitchFamily="34" charset="0"/>
              <a:buNone/>
              <a:defRPr/>
            </a:pPr>
            <a:r>
              <a:rPr lang="es-ES" sz="1800" dirty="0">
                <a:latin typeface="Century Gothic" panose="020B0502020202020204" pitchFamily="34" charset="0"/>
                <a:ea typeface="Times New Roman" panose="02020603050405020304" pitchFamily="18" charset="0"/>
                <a:cs typeface="Arial" panose="020B0604020202020204" pitchFamily="34" charset="0"/>
              </a:rPr>
              <a:t>          </a:t>
            </a:r>
            <a:endParaRPr lang="es-CO" sz="1800" dirty="0">
              <a:latin typeface="Times New Roman" panose="02020603050405020304" pitchFamily="18" charset="0"/>
              <a:ea typeface="Times New Roman" panose="02020603050405020304" pitchFamily="18" charset="0"/>
            </a:endParaRPr>
          </a:p>
          <a:p>
            <a:pPr marL="457200"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1800" dirty="0">
                <a:latin typeface="Century Gothic" panose="020B0502020202020204" pitchFamily="34" charset="0"/>
                <a:ea typeface="Times New Roman" panose="02020603050405020304" pitchFamily="18" charset="0"/>
                <a:cs typeface="Arial" panose="020B0604020202020204" pitchFamily="34" charset="0"/>
              </a:rPr>
              <a:t> 08 de junio de 2021</a:t>
            </a:r>
            <a:endParaRPr lang="es-CO" sz="1800" dirty="0">
              <a:latin typeface="Times New Roman" panose="02020603050405020304" pitchFamily="18" charset="0"/>
              <a:ea typeface="Times New Roman" panose="02020603050405020304" pitchFamily="18" charset="0"/>
            </a:endParaRPr>
          </a:p>
          <a:p>
            <a:pPr fontAlgn="auto">
              <a:spcAft>
                <a:spcPts val="0"/>
              </a:spcAft>
              <a:defRPr/>
            </a:pPr>
            <a:endParaRPr lang="es-CO" dirty="0"/>
          </a:p>
        </p:txBody>
      </p:sp>
      <p:sp>
        <p:nvSpPr>
          <p:cNvPr id="5" name="Marcador de contenido 4">
            <a:extLst>
              <a:ext uri="{FF2B5EF4-FFF2-40B4-BE49-F238E27FC236}">
                <a16:creationId xmlns:a16="http://schemas.microsoft.com/office/drawing/2014/main" id="{924AE465-56F4-41DD-9A8E-2CC1352F74C4}"/>
              </a:ext>
            </a:extLst>
          </p:cNvPr>
          <p:cNvSpPr>
            <a:spLocks noGrp="1"/>
          </p:cNvSpPr>
          <p:nvPr>
            <p:ph sz="half" idx="2"/>
          </p:nvPr>
        </p:nvSpPr>
        <p:spPr>
          <a:xfrm>
            <a:off x="6172200" y="1825625"/>
            <a:ext cx="5667375" cy="4667250"/>
          </a:xfrm>
        </p:spPr>
        <p:txBody>
          <a:bodyPr rtlCol="0">
            <a:normAutofit fontScale="85000" lnSpcReduction="10000"/>
          </a:bodyPr>
          <a:lstStyle/>
          <a:p>
            <a:pPr marL="0" indent="0" algn="just" fontAlgn="auto">
              <a:lnSpc>
                <a:spcPct val="107000"/>
              </a:lnSpc>
              <a:spcAft>
                <a:spcPts val="800"/>
              </a:spcAft>
              <a:buFont typeface="Arial" panose="020B0604020202020204" pitchFamily="34" charset="0"/>
              <a:buNone/>
              <a:defRPr/>
            </a:pPr>
            <a:r>
              <a:rPr lang="es-ES" sz="3100" dirty="0">
                <a:latin typeface="Aharoni" panose="02010803020104030203" pitchFamily="2" charset="-79"/>
                <a:cs typeface="Aharoni" panose="02010803020104030203" pitchFamily="2" charset="-79"/>
              </a:rPr>
              <a:t>PROYECTO DE ACUERDO NO. 085 </a:t>
            </a:r>
          </a:p>
          <a:p>
            <a:pPr marL="342900" indent="-342900" algn="just" fontAlgn="auto">
              <a:lnSpc>
                <a:spcPct val="107000"/>
              </a:lnSpc>
              <a:spcAft>
                <a:spcPts val="800"/>
              </a:spcAft>
              <a:buFont typeface="Wingdings" panose="05000000000000000000" pitchFamily="2" charset="2"/>
              <a:buChar char=""/>
              <a:defRPr/>
            </a:pPr>
            <a:r>
              <a:rPr lang="es-ES" sz="1800" dirty="0">
                <a:latin typeface="Century Gothic" panose="020B0502020202020204" pitchFamily="34" charset="0"/>
                <a:ea typeface="Times New Roman" panose="02020603050405020304" pitchFamily="18" charset="0"/>
                <a:cs typeface="Arial" panose="020B0604020202020204" pitchFamily="34" charset="0"/>
              </a:rPr>
              <a:t>“POR EL CUAL SE CREA EL FONDO TERRITORIAL DE SEGURIDAD Y CONVIVENCIA CIUDADANA EN EL DISTRITO DE CARTAGENA, Y SE DICTAN OTRAS DISPOSICIONES”.</a:t>
            </a: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 </a:t>
            </a: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Ponentes:</a:t>
            </a:r>
            <a:r>
              <a:rPr lang="es-ES" sz="1800" dirty="0">
                <a:latin typeface="Century Gothic" panose="020B0502020202020204" pitchFamily="34" charset="0"/>
                <a:ea typeface="Times New Roman" panose="02020603050405020304" pitchFamily="18" charset="0"/>
                <a:cs typeface="Arial" panose="020B0604020202020204" pitchFamily="34" charset="0"/>
              </a:rPr>
              <a:t> David Bernardo caballero Rodríguez (Coordinador), Gloria Isabel Estrada Benavides y </a:t>
            </a:r>
            <a:r>
              <a:rPr lang="es-ES" sz="1800" dirty="0" err="1">
                <a:latin typeface="Century Gothic" panose="020B0502020202020204" pitchFamily="34" charset="0"/>
                <a:ea typeface="Times New Roman" panose="02020603050405020304" pitchFamily="18" charset="0"/>
                <a:cs typeface="Arial" panose="020B0604020202020204" pitchFamily="34" charset="0"/>
              </a:rPr>
              <a:t>Luder</a:t>
            </a:r>
            <a:r>
              <a:rPr lang="es-ES" sz="1800" dirty="0">
                <a:latin typeface="Century Gothic" panose="020B0502020202020204" pitchFamily="34" charset="0"/>
                <a:ea typeface="Times New Roman" panose="02020603050405020304" pitchFamily="18" charset="0"/>
                <a:cs typeface="Arial" panose="020B0604020202020204" pitchFamily="34" charset="0"/>
              </a:rPr>
              <a:t> Miguel Ariza Sanmartín.</a:t>
            </a: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1800" dirty="0">
                <a:latin typeface="Century Gothic" panose="020B0502020202020204" pitchFamily="34" charset="0"/>
                <a:ea typeface="Times New Roman" panose="02020603050405020304" pitchFamily="18" charset="0"/>
                <a:cs typeface="Arial" panose="020B0604020202020204" pitchFamily="34" charset="0"/>
              </a:rPr>
              <a:t>                    </a:t>
            </a:r>
            <a:endParaRPr lang="es-CO" sz="1800" dirty="0">
              <a:latin typeface="Times New Roman" panose="02020603050405020304" pitchFamily="18" charset="0"/>
              <a:ea typeface="Times New Roman" panose="02020603050405020304" pitchFamily="18" charset="0"/>
            </a:endParaRPr>
          </a:p>
          <a:p>
            <a:pPr marL="457200"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1800" dirty="0">
                <a:latin typeface="Century Gothic" panose="020B0502020202020204" pitchFamily="34" charset="0"/>
                <a:ea typeface="Times New Roman" panose="02020603050405020304" pitchFamily="18" charset="0"/>
                <a:cs typeface="Arial" panose="020B0604020202020204" pitchFamily="34" charset="0"/>
              </a:rPr>
              <a:t> 09 de julio de 2021.</a:t>
            </a:r>
            <a:endParaRPr lang="es-CO" sz="1800" dirty="0">
              <a:latin typeface="Times New Roman" panose="02020603050405020304" pitchFamily="18" charset="0"/>
              <a:ea typeface="Times New Roman" panose="02020603050405020304" pitchFamily="18" charset="0"/>
            </a:endParaRPr>
          </a:p>
          <a:p>
            <a:pPr marL="0" indent="0" fontAlgn="auto">
              <a:spcAft>
                <a:spcPts val="0"/>
              </a:spcAft>
              <a:buFont typeface="Arial" panose="020B0604020202020204" pitchFamily="34" charset="0"/>
              <a:buNone/>
              <a:defRPr/>
            </a:pPr>
            <a:endParaRPr lang="es-CO"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a:extLst>
              <a:ext uri="{FF2B5EF4-FFF2-40B4-BE49-F238E27FC236}">
                <a16:creationId xmlns:a16="http://schemas.microsoft.com/office/drawing/2014/main" id="{39CE64C5-60C7-4EEA-B12A-150808276C60}"/>
              </a:ext>
            </a:extLst>
          </p:cNvPr>
          <p:cNvSpPr>
            <a:spLocks noGrp="1" noChangeArrowheads="1"/>
          </p:cNvSpPr>
          <p:nvPr>
            <p:ph type="title"/>
          </p:nvPr>
        </p:nvSpPr>
        <p:spPr/>
        <p:txBody>
          <a:bodyPr/>
          <a:lstStyle/>
          <a:p>
            <a:r>
              <a:rPr lang="es-ES" altLang="es-CO">
                <a:solidFill>
                  <a:schemeClr val="bg1"/>
                </a:solidFill>
                <a:latin typeface="Aharoni" pitchFamily="2" charset="0"/>
                <a:cs typeface="Aharoni" pitchFamily="2" charset="0"/>
              </a:rPr>
              <a:t>PROYECTOS DE ACUERDO 2021</a:t>
            </a:r>
            <a:endParaRPr lang="es-CO" altLang="es-CO"/>
          </a:p>
        </p:txBody>
      </p:sp>
      <p:sp>
        <p:nvSpPr>
          <p:cNvPr id="3" name="Marcador de contenido 2">
            <a:extLst>
              <a:ext uri="{FF2B5EF4-FFF2-40B4-BE49-F238E27FC236}">
                <a16:creationId xmlns:a16="http://schemas.microsoft.com/office/drawing/2014/main" id="{AD55C22E-63D9-4A32-A3E8-A8661A800442}"/>
              </a:ext>
            </a:extLst>
          </p:cNvPr>
          <p:cNvSpPr>
            <a:spLocks noGrp="1"/>
          </p:cNvSpPr>
          <p:nvPr>
            <p:ph sz="half" idx="1"/>
          </p:nvPr>
        </p:nvSpPr>
        <p:spPr>
          <a:xfrm>
            <a:off x="449263" y="1825625"/>
            <a:ext cx="5570537" cy="4351338"/>
          </a:xfrm>
        </p:spPr>
        <p:txBody>
          <a:bodyPr rtlCol="0">
            <a:normAutofit fontScale="85000" lnSpcReduction="20000"/>
          </a:bodyPr>
          <a:lstStyle/>
          <a:p>
            <a:pPr marL="0" indent="0" algn="just" fontAlgn="auto">
              <a:lnSpc>
                <a:spcPct val="107000"/>
              </a:lnSpc>
              <a:spcAft>
                <a:spcPts val="800"/>
              </a:spcAft>
              <a:buFont typeface="Arial" panose="020B0604020202020204" pitchFamily="34" charset="0"/>
              <a:buNone/>
              <a:defRPr/>
            </a:pPr>
            <a:r>
              <a:rPr lang="es-ES" sz="3100" dirty="0">
                <a:latin typeface="Aharoni" panose="02010803020104030203" pitchFamily="2" charset="-79"/>
                <a:cs typeface="Aharoni" panose="02010803020104030203" pitchFamily="2" charset="-79"/>
              </a:rPr>
              <a:t>PROYECTO DE ACUERDO NO. 086 </a:t>
            </a:r>
          </a:p>
          <a:p>
            <a:pPr marL="342900" indent="-342900" algn="just" fontAlgn="auto">
              <a:lnSpc>
                <a:spcPct val="107000"/>
              </a:lnSpc>
              <a:spcAft>
                <a:spcPts val="800"/>
              </a:spcAft>
              <a:buFont typeface="Wingdings" panose="05000000000000000000" pitchFamily="2" charset="2"/>
              <a:buChar char=""/>
              <a:defRPr/>
            </a:pPr>
            <a:r>
              <a:rPr lang="es-ES_tradnl" sz="1800" dirty="0">
                <a:latin typeface="Century Gothic" panose="020B0502020202020204" pitchFamily="34" charset="0"/>
                <a:ea typeface="Times New Roman" panose="02020603050405020304" pitchFamily="18" charset="0"/>
                <a:cs typeface="Arial" panose="020B0604020202020204" pitchFamily="34" charset="0"/>
              </a:rPr>
              <a:t>“POR MEDIO DEL CUAL SE REALIZA UN TRASLADO PRESUPUESTAL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endParaRPr lang="es-CO" sz="1800" dirty="0">
              <a:latin typeface="Times New Roman" panose="02020603050405020304" pitchFamily="18" charset="0"/>
              <a:ea typeface="Times New Roman" panose="02020603050405020304" pitchFamily="18" charset="0"/>
            </a:endParaRPr>
          </a:p>
          <a:p>
            <a:pPr marL="457200"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Ponentes:</a:t>
            </a:r>
            <a:r>
              <a:rPr lang="es-ES" sz="1800" dirty="0">
                <a:latin typeface="Century Gothic" panose="020B0502020202020204" pitchFamily="34" charset="0"/>
                <a:ea typeface="Times New Roman" panose="02020603050405020304" pitchFamily="18" charset="0"/>
                <a:cs typeface="Arial" panose="020B0604020202020204" pitchFamily="34" charset="0"/>
              </a:rPr>
              <a:t> </a:t>
            </a:r>
            <a:r>
              <a:rPr lang="es-ES_tradnl" sz="1800" dirty="0">
                <a:latin typeface="Century Gothic" panose="020B0502020202020204" pitchFamily="34" charset="0"/>
                <a:ea typeface="Times New Roman" panose="02020603050405020304" pitchFamily="18" charset="0"/>
                <a:cs typeface="Arial" panose="020B0604020202020204" pitchFamily="34" charset="0"/>
              </a:rPr>
              <a:t>Liliana Margarita Suarez Betancourt (C), </a:t>
            </a:r>
            <a:r>
              <a:rPr lang="es-ES_tradnl" sz="1800" dirty="0" err="1">
                <a:latin typeface="Century Gothic" panose="020B0502020202020204" pitchFamily="34" charset="0"/>
                <a:ea typeface="Times New Roman" panose="02020603050405020304" pitchFamily="18" charset="0"/>
                <a:cs typeface="Arial" panose="020B0604020202020204" pitchFamily="34" charset="0"/>
              </a:rPr>
              <a:t>Kattya</a:t>
            </a:r>
            <a:r>
              <a:rPr lang="es-ES_tradnl" sz="1800" dirty="0">
                <a:latin typeface="Century Gothic" panose="020B0502020202020204" pitchFamily="34" charset="0"/>
                <a:ea typeface="Times New Roman" panose="02020603050405020304" pitchFamily="18" charset="0"/>
                <a:cs typeface="Arial" panose="020B0604020202020204" pitchFamily="34" charset="0"/>
              </a:rPr>
              <a:t> Isabel Mendoza Sáleme, Oscar Alfonso Marín Villalva y Laureano Miguel </a:t>
            </a:r>
            <a:r>
              <a:rPr lang="es-ES_tradnl" sz="1800" dirty="0" err="1">
                <a:latin typeface="Century Gothic" panose="020B0502020202020204" pitchFamily="34" charset="0"/>
                <a:ea typeface="Times New Roman" panose="02020603050405020304" pitchFamily="18" charset="0"/>
                <a:cs typeface="Arial" panose="020B0604020202020204" pitchFamily="34" charset="0"/>
              </a:rPr>
              <a:t>Curi</a:t>
            </a:r>
            <a:r>
              <a:rPr lang="es-ES_tradnl" sz="1800" dirty="0">
                <a:latin typeface="Century Gothic" panose="020B0502020202020204" pitchFamily="34" charset="0"/>
                <a:ea typeface="Times New Roman" panose="02020603050405020304" pitchFamily="18" charset="0"/>
                <a:cs typeface="Arial" panose="020B0604020202020204" pitchFamily="34" charset="0"/>
              </a:rPr>
              <a:t> Zapata. </a:t>
            </a:r>
            <a:r>
              <a:rPr lang="es-ES" sz="1800" dirty="0">
                <a:latin typeface="Century Gothic" panose="020B0502020202020204" pitchFamily="34" charset="0"/>
                <a:ea typeface="Times New Roman" panose="02020603050405020304" pitchFamily="18" charset="0"/>
                <a:cs typeface="Arial" panose="020B0604020202020204" pitchFamily="34" charset="0"/>
              </a:rPr>
              <a:t>                    </a:t>
            </a:r>
            <a:endParaRPr lang="es-CO" sz="1800" dirty="0">
              <a:latin typeface="Times New Roman" panose="02020603050405020304" pitchFamily="18" charset="0"/>
              <a:ea typeface="Times New Roman" panose="02020603050405020304" pitchFamily="18" charset="0"/>
            </a:endParaRPr>
          </a:p>
          <a:p>
            <a:pPr marL="457200" fontAlgn="auto">
              <a:spcAft>
                <a:spcPts val="0"/>
              </a:spcAft>
              <a:defRPr/>
            </a:pPr>
            <a:r>
              <a:rPr lang="es-ES" sz="1800" b="1" dirty="0">
                <a:latin typeface="Century Gothic" panose="020B0502020202020204" pitchFamily="34" charset="0"/>
                <a:cs typeface="Arial" panose="020B0604020202020204" pitchFamily="34" charset="0"/>
              </a:rPr>
              <a:t>Audiencia Pública: 09 de julio de 2021</a:t>
            </a:r>
            <a:endParaRPr lang="es-CO" sz="1800" b="1" dirty="0">
              <a:latin typeface="Century Gothic" panose="020B0502020202020204" pitchFamily="34" charset="0"/>
              <a:cs typeface="Arial" panose="020B0604020202020204" pitchFamily="34" charset="0"/>
            </a:endParaRPr>
          </a:p>
        </p:txBody>
      </p:sp>
      <p:sp>
        <p:nvSpPr>
          <p:cNvPr id="4" name="Marcador de contenido 3">
            <a:extLst>
              <a:ext uri="{FF2B5EF4-FFF2-40B4-BE49-F238E27FC236}">
                <a16:creationId xmlns:a16="http://schemas.microsoft.com/office/drawing/2014/main" id="{A9BE50BA-A767-4BC2-9CE1-219FC2D6A6EF}"/>
              </a:ext>
            </a:extLst>
          </p:cNvPr>
          <p:cNvSpPr>
            <a:spLocks noGrp="1"/>
          </p:cNvSpPr>
          <p:nvPr>
            <p:ph sz="half" idx="2"/>
          </p:nvPr>
        </p:nvSpPr>
        <p:spPr>
          <a:xfrm>
            <a:off x="6172200" y="1825625"/>
            <a:ext cx="5570538" cy="4351338"/>
          </a:xfrm>
        </p:spPr>
        <p:txBody>
          <a:bodyPr rtlCol="0">
            <a:normAutofit fontScale="85000" lnSpcReduction="20000"/>
          </a:bodyPr>
          <a:lstStyle/>
          <a:p>
            <a:pPr marL="0" indent="0" algn="just" fontAlgn="auto">
              <a:lnSpc>
                <a:spcPct val="107000"/>
              </a:lnSpc>
              <a:spcAft>
                <a:spcPts val="800"/>
              </a:spcAft>
              <a:buFont typeface="Arial" panose="020B0604020202020204" pitchFamily="34" charset="0"/>
              <a:buNone/>
              <a:defRPr/>
            </a:pPr>
            <a:r>
              <a:rPr lang="es-ES" sz="3100" dirty="0">
                <a:latin typeface="Aharoni" panose="02010803020104030203" pitchFamily="2" charset="-79"/>
                <a:cs typeface="Aharoni" panose="02010803020104030203" pitchFamily="2" charset="-79"/>
              </a:rPr>
              <a:t>PROYECTO DE ACUERDO NO. 087 </a:t>
            </a:r>
          </a:p>
          <a:p>
            <a:pPr marL="342900" indent="-342900" algn="just" fontAlgn="auto">
              <a:lnSpc>
                <a:spcPct val="107000"/>
              </a:lnSpc>
              <a:spcAft>
                <a:spcPts val="800"/>
              </a:spcAft>
              <a:buFont typeface="Wingdings" panose="05000000000000000000" pitchFamily="2" charset="2"/>
              <a:buChar char=""/>
              <a:defRPr/>
            </a:pPr>
            <a:r>
              <a:rPr lang="es-CO" sz="1800" dirty="0">
                <a:latin typeface="Century Gothic" panose="020B0502020202020204" pitchFamily="34" charset="0"/>
                <a:ea typeface="Times New Roman" panose="02020603050405020304" pitchFamily="18" charset="0"/>
                <a:cs typeface="Arial" panose="020B0604020202020204" pitchFamily="34" charset="0"/>
              </a:rPr>
              <a:t>“POR MEDIO DEL CUAL SE ESTABLECE EL PLAN DE SANEAMIENTO FISCAL PARCIAL DEL DISTRITO DE CARTAGENA EN LO CORRESPONDIENTE A CUENTAS POR PAGAR DEL NIVEL CENTRAL Y FONDOS DEL NIVEL DESCENTRALIZADO, DEFICIT PARCIAL DEL INSTITUTO DISTRITAL DE DEPORTE Y RECREACIÓN IDER, SENTENCIAS Y CONCILIACIONES DE LA ALCALDÍA MAYOR DEL DISTRITO DE CARTAGENA DE INDIAS, Y SE ESTABLECEN OTRAS DISPOSICIONES”.</a:t>
            </a: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Ponentes:</a:t>
            </a:r>
            <a:r>
              <a:rPr lang="es-ES" sz="1800" dirty="0">
                <a:latin typeface="Century Gothic" panose="020B0502020202020204" pitchFamily="34" charset="0"/>
                <a:ea typeface="Times New Roman" panose="02020603050405020304" pitchFamily="18" charset="0"/>
                <a:cs typeface="Arial" panose="020B0604020202020204" pitchFamily="34" charset="0"/>
              </a:rPr>
              <a:t> Carlos Alberto Barrios Gómez (Coordinador), </a:t>
            </a:r>
            <a:r>
              <a:rPr lang="es-CO" sz="1800" dirty="0">
                <a:latin typeface="Century Gothic" panose="020B0502020202020204" pitchFamily="34" charset="0"/>
                <a:ea typeface="Times New Roman" panose="02020603050405020304" pitchFamily="18" charset="0"/>
                <a:cs typeface="Arial" panose="020B0604020202020204" pitchFamily="34" charset="0"/>
              </a:rPr>
              <a:t>Cesar Augusto Pion González, Lewis Montero Polo y Fernando David Niño</a:t>
            </a:r>
            <a:r>
              <a:rPr lang="es-ES" sz="1800" dirty="0">
                <a:latin typeface="Century Gothic" panose="020B0502020202020204" pitchFamily="34" charset="0"/>
                <a:ea typeface="Times New Roman" panose="02020603050405020304" pitchFamily="18" charset="0"/>
                <a:cs typeface="Arial" panose="020B0604020202020204" pitchFamily="34" charset="0"/>
              </a:rPr>
              <a:t> Mendoza.     </a:t>
            </a:r>
            <a:endParaRPr lang="es-CO" sz="1800" dirty="0">
              <a:latin typeface="Times New Roman" panose="02020603050405020304" pitchFamily="18" charset="0"/>
              <a:ea typeface="Times New Roman" panose="02020603050405020304" pitchFamily="18" charset="0"/>
            </a:endParaRPr>
          </a:p>
          <a:p>
            <a:pPr indent="0" algn="just" fontAlgn="auto">
              <a:spcAft>
                <a:spcPts val="0"/>
              </a:spcAft>
              <a:buFont typeface="Arial" panose="020B0604020202020204" pitchFamily="34" charset="0"/>
              <a:buNone/>
              <a:defRPr/>
            </a:pPr>
            <a:r>
              <a:rPr lang="es-ES" sz="1800" dirty="0">
                <a:latin typeface="Century Gothic" panose="020B0502020202020204" pitchFamily="34" charset="0"/>
                <a:ea typeface="Times New Roman" panose="02020603050405020304" pitchFamily="18" charset="0"/>
                <a:cs typeface="Arial" panose="020B0604020202020204" pitchFamily="34" charset="0"/>
              </a:rPr>
              <a:t>       </a:t>
            </a:r>
            <a:endParaRPr lang="es-CO" sz="1800" dirty="0">
              <a:latin typeface="Times New Roman" panose="02020603050405020304" pitchFamily="18" charset="0"/>
              <a:ea typeface="Times New Roman" panose="02020603050405020304" pitchFamily="18" charset="0"/>
            </a:endParaRPr>
          </a:p>
          <a:p>
            <a:pPr marL="457200"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1800" dirty="0">
                <a:latin typeface="Century Gothic" panose="020B0502020202020204" pitchFamily="34" charset="0"/>
                <a:ea typeface="Times New Roman" panose="02020603050405020304" pitchFamily="18" charset="0"/>
                <a:cs typeface="Arial" panose="020B0604020202020204" pitchFamily="34" charset="0"/>
              </a:rPr>
              <a:t> 09 de julio de 2021. </a:t>
            </a:r>
            <a:endParaRPr lang="es-CO" sz="1800" dirty="0">
              <a:latin typeface="Times New Roman" panose="02020603050405020304" pitchFamily="18" charset="0"/>
              <a:ea typeface="Times New Roman" panose="02020603050405020304" pitchFamily="18" charset="0"/>
            </a:endParaRPr>
          </a:p>
          <a:p>
            <a:pPr marL="0" indent="0" fontAlgn="auto">
              <a:spcAft>
                <a:spcPts val="0"/>
              </a:spcAft>
              <a:buFont typeface="Arial" panose="020B0604020202020204" pitchFamily="34" charset="0"/>
              <a:buNone/>
              <a:defRPr/>
            </a:pPr>
            <a:endParaRPr lang="es-CO"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26D359-CF17-4DFB-A128-15357701E67A}"/>
              </a:ext>
            </a:extLst>
          </p:cNvPr>
          <p:cNvSpPr>
            <a:spLocks noGrp="1"/>
          </p:cNvSpPr>
          <p:nvPr>
            <p:ph type="title"/>
          </p:nvPr>
        </p:nvSpPr>
        <p:spPr/>
        <p:txBody>
          <a:bodyPr rtlCol="0">
            <a:normAutofit fontScale="90000"/>
          </a:bodyPr>
          <a:lstStyle/>
          <a:p>
            <a:pPr fontAlgn="auto">
              <a:spcAft>
                <a:spcPts val="0"/>
              </a:spcAft>
              <a:defRPr/>
            </a:pPr>
            <a:r>
              <a:rPr lang="es-CO" dirty="0">
                <a:solidFill>
                  <a:schemeClr val="bg1"/>
                </a:solidFill>
                <a:latin typeface="Aharoni" panose="02010803020104030203" pitchFamily="2" charset="-79"/>
                <a:cs typeface="Aharoni" panose="02010803020104030203" pitchFamily="2" charset="-79"/>
              </a:rPr>
              <a:t>TRAMITE DE PROYECTOS DE ACUERDO 2021</a:t>
            </a:r>
          </a:p>
        </p:txBody>
      </p:sp>
      <p:graphicFrame>
        <p:nvGraphicFramePr>
          <p:cNvPr id="6" name="Marcador de contenido 6">
            <a:extLst>
              <a:ext uri="{FF2B5EF4-FFF2-40B4-BE49-F238E27FC236}">
                <a16:creationId xmlns:a16="http://schemas.microsoft.com/office/drawing/2014/main" id="{315264B5-3D7C-43A6-905E-8BFEE416F0EC}"/>
              </a:ext>
            </a:extLst>
          </p:cNvPr>
          <p:cNvGraphicFramePr>
            <a:graphicFrameLocks noGrp="1"/>
          </p:cNvGraphicFramePr>
          <p:nvPr>
            <p:ph idx="1"/>
          </p:nvPr>
        </p:nvGraphicFramePr>
        <p:xfrm>
          <a:off x="2462463" y="1925052"/>
          <a:ext cx="7267073" cy="4652399"/>
        </p:xfrm>
        <a:graphic>
          <a:graphicData uri="http://schemas.openxmlformats.org/drawingml/2006/table">
            <a:tbl>
              <a:tblPr firstRow="1" firstCol="1" bandRow="1">
                <a:tableStyleId>{93296810-A885-4BE3-A3E7-6D5BEEA58F35}</a:tableStyleId>
              </a:tblPr>
              <a:tblGrid>
                <a:gridCol w="1050662">
                  <a:extLst>
                    <a:ext uri="{9D8B030D-6E8A-4147-A177-3AD203B41FA5}">
                      <a16:colId xmlns:a16="http://schemas.microsoft.com/office/drawing/2014/main" val="20000"/>
                    </a:ext>
                  </a:extLst>
                </a:gridCol>
                <a:gridCol w="1064670">
                  <a:extLst>
                    <a:ext uri="{9D8B030D-6E8A-4147-A177-3AD203B41FA5}">
                      <a16:colId xmlns:a16="http://schemas.microsoft.com/office/drawing/2014/main" val="20001"/>
                    </a:ext>
                  </a:extLst>
                </a:gridCol>
                <a:gridCol w="1163899">
                  <a:extLst>
                    <a:ext uri="{9D8B030D-6E8A-4147-A177-3AD203B41FA5}">
                      <a16:colId xmlns:a16="http://schemas.microsoft.com/office/drawing/2014/main" val="20002"/>
                    </a:ext>
                  </a:extLst>
                </a:gridCol>
                <a:gridCol w="937423">
                  <a:extLst>
                    <a:ext uri="{9D8B030D-6E8A-4147-A177-3AD203B41FA5}">
                      <a16:colId xmlns:a16="http://schemas.microsoft.com/office/drawing/2014/main" val="20003"/>
                    </a:ext>
                  </a:extLst>
                </a:gridCol>
                <a:gridCol w="876719">
                  <a:extLst>
                    <a:ext uri="{9D8B030D-6E8A-4147-A177-3AD203B41FA5}">
                      <a16:colId xmlns:a16="http://schemas.microsoft.com/office/drawing/2014/main" val="20004"/>
                    </a:ext>
                  </a:extLst>
                </a:gridCol>
                <a:gridCol w="827688">
                  <a:extLst>
                    <a:ext uri="{9D8B030D-6E8A-4147-A177-3AD203B41FA5}">
                      <a16:colId xmlns:a16="http://schemas.microsoft.com/office/drawing/2014/main" val="20005"/>
                    </a:ext>
                  </a:extLst>
                </a:gridCol>
                <a:gridCol w="618722">
                  <a:extLst>
                    <a:ext uri="{9D8B030D-6E8A-4147-A177-3AD203B41FA5}">
                      <a16:colId xmlns:a16="http://schemas.microsoft.com/office/drawing/2014/main" val="20006"/>
                    </a:ext>
                  </a:extLst>
                </a:gridCol>
                <a:gridCol w="727290">
                  <a:extLst>
                    <a:ext uri="{9D8B030D-6E8A-4147-A177-3AD203B41FA5}">
                      <a16:colId xmlns:a16="http://schemas.microsoft.com/office/drawing/2014/main" val="20007"/>
                    </a:ext>
                  </a:extLst>
                </a:gridCol>
              </a:tblGrid>
              <a:tr h="513305">
                <a:tc gridSpan="8">
                  <a:txBody>
                    <a:bodyPr/>
                    <a:lstStyle/>
                    <a:p>
                      <a:pPr algn="ctr"/>
                      <a:r>
                        <a:rPr lang="es-ES" sz="2000" dirty="0">
                          <a:effectLst/>
                        </a:rPr>
                        <a:t>RELACION DE PROYECTOS DE ACUERDO RADICADOS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718547">
                <a:tc>
                  <a:txBody>
                    <a:bodyPr/>
                    <a:lstStyle/>
                    <a:p>
                      <a:pPr marL="71755" marR="71755">
                        <a:spcAft>
                          <a:spcPts val="0"/>
                        </a:spcAft>
                      </a:pPr>
                      <a:r>
                        <a:rPr lang="es-ES" sz="2400" dirty="0">
                          <a:effectLst/>
                        </a:rPr>
                        <a:t>Total Radicados COMISION 2da</a:t>
                      </a:r>
                      <a:endParaRPr lang="es-CO"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dirty="0">
                          <a:effectLst/>
                        </a:rPr>
                        <a:t>APROBADOS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dirty="0">
                          <a:effectLst/>
                        </a:rPr>
                        <a:t>SANCIONADOS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dirty="0">
                          <a:effectLst/>
                        </a:rPr>
                        <a:t>OBJETADOS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dirty="0">
                          <a:effectLst/>
                        </a:rPr>
                        <a:t>ARCHIVADOS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dirty="0">
                          <a:effectLst/>
                        </a:rPr>
                        <a:t>RETIRADOS</a:t>
                      </a:r>
                      <a:endParaRPr lang="es-CO"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a:effectLst/>
                        </a:rPr>
                        <a:t>DEVUELTO</a:t>
                      </a:r>
                      <a:endParaRPr lang="es-C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tc>
                  <a:txBody>
                    <a:bodyPr/>
                    <a:lstStyle/>
                    <a:p>
                      <a:pPr marL="71755" marR="71755" algn="just">
                        <a:spcAft>
                          <a:spcPts val="0"/>
                        </a:spcAft>
                      </a:pPr>
                      <a:r>
                        <a:rPr lang="es-ES" sz="2000">
                          <a:effectLst/>
                        </a:rPr>
                        <a:t>PENDIENTES TRAMITE </a:t>
                      </a:r>
                      <a:endParaRPr lang="es-CO"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vert="vert270"/>
                </a:tc>
                <a:extLst>
                  <a:ext uri="{0D108BD9-81ED-4DB2-BD59-A6C34878D82A}">
                    <a16:rowId xmlns:a16="http://schemas.microsoft.com/office/drawing/2014/main" val="10001"/>
                  </a:ext>
                </a:extLst>
              </a:tr>
              <a:tr h="1420547">
                <a:tc>
                  <a:txBody>
                    <a:bodyPr/>
                    <a:lstStyle/>
                    <a:p>
                      <a:pPr algn="ctr"/>
                      <a:r>
                        <a:rPr lang="es-ES" sz="3200" b="1" dirty="0">
                          <a:effectLst/>
                        </a:rPr>
                        <a:t>8</a:t>
                      </a:r>
                      <a:endParaRPr lang="es-CO"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rPr>
                        <a:t>5</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rPr>
                        <a:t>4</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rPr>
                        <a:t>2</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rPr>
                        <a:t>0</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rPr>
                        <a:t>0</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rPr>
                        <a:t>0</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2000" b="1" dirty="0">
                          <a:effectLst/>
                        </a:rPr>
                        <a:t>3</a:t>
                      </a:r>
                      <a:endParaRPr lang="es-CO"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a:extLst>
              <a:ext uri="{FF2B5EF4-FFF2-40B4-BE49-F238E27FC236}">
                <a16:creationId xmlns:a16="http://schemas.microsoft.com/office/drawing/2014/main" id="{4C706333-53E9-4331-A5E7-97DFA18996A2}"/>
              </a:ext>
            </a:extLst>
          </p:cNvPr>
          <p:cNvSpPr>
            <a:spLocks noGrp="1" noChangeArrowheads="1"/>
          </p:cNvSpPr>
          <p:nvPr>
            <p:ph type="title"/>
          </p:nvPr>
        </p:nvSpPr>
        <p:spPr/>
        <p:txBody>
          <a:bodyPr/>
          <a:lstStyle/>
          <a:p>
            <a:pPr algn="ctr"/>
            <a:r>
              <a:rPr lang="es-CO" altLang="es-CO" sz="3600">
                <a:solidFill>
                  <a:schemeClr val="bg1"/>
                </a:solidFill>
                <a:latin typeface="Aharoni" pitchFamily="2" charset="0"/>
                <a:cs typeface="Aharoni" pitchFamily="2" charset="0"/>
              </a:rPr>
              <a:t>PROYECTOS DE ACUERDO APROBADOS Y SANCIONADOS</a:t>
            </a:r>
          </a:p>
        </p:txBody>
      </p:sp>
      <p:graphicFrame>
        <p:nvGraphicFramePr>
          <p:cNvPr id="4" name="Marcador de contenido 7">
            <a:extLst>
              <a:ext uri="{FF2B5EF4-FFF2-40B4-BE49-F238E27FC236}">
                <a16:creationId xmlns:a16="http://schemas.microsoft.com/office/drawing/2014/main" id="{EF2AF452-9038-4D2B-A5E5-7015B634EA01}"/>
              </a:ext>
            </a:extLst>
          </p:cNvPr>
          <p:cNvGraphicFramePr>
            <a:graphicFrameLocks noGrp="1"/>
          </p:cNvGraphicFramePr>
          <p:nvPr>
            <p:ph idx="1"/>
          </p:nvPr>
        </p:nvGraphicFramePr>
        <p:xfrm>
          <a:off x="577850" y="1690688"/>
          <a:ext cx="10796588" cy="4725987"/>
        </p:xfrm>
        <a:graphic>
          <a:graphicData uri="http://schemas.openxmlformats.org/drawingml/2006/table">
            <a:tbl>
              <a:tblPr firstRow="1" firstCol="1" bandRow="1">
                <a:tableStyleId>{00A15C55-8517-42AA-B614-E9B94910E393}</a:tableStyleId>
              </a:tblPr>
              <a:tblGrid>
                <a:gridCol w="646711">
                  <a:extLst>
                    <a:ext uri="{9D8B030D-6E8A-4147-A177-3AD203B41FA5}">
                      <a16:colId xmlns:a16="http://schemas.microsoft.com/office/drawing/2014/main" val="20000"/>
                    </a:ext>
                  </a:extLst>
                </a:gridCol>
                <a:gridCol w="2579909">
                  <a:extLst>
                    <a:ext uri="{9D8B030D-6E8A-4147-A177-3AD203B41FA5}">
                      <a16:colId xmlns:a16="http://schemas.microsoft.com/office/drawing/2014/main" val="20001"/>
                    </a:ext>
                  </a:extLst>
                </a:gridCol>
                <a:gridCol w="1679138">
                  <a:extLst>
                    <a:ext uri="{9D8B030D-6E8A-4147-A177-3AD203B41FA5}">
                      <a16:colId xmlns:a16="http://schemas.microsoft.com/office/drawing/2014/main" val="20002"/>
                    </a:ext>
                  </a:extLst>
                </a:gridCol>
                <a:gridCol w="1565961">
                  <a:extLst>
                    <a:ext uri="{9D8B030D-6E8A-4147-A177-3AD203B41FA5}">
                      <a16:colId xmlns:a16="http://schemas.microsoft.com/office/drawing/2014/main" val="20003"/>
                    </a:ext>
                  </a:extLst>
                </a:gridCol>
                <a:gridCol w="2644580">
                  <a:extLst>
                    <a:ext uri="{9D8B030D-6E8A-4147-A177-3AD203B41FA5}">
                      <a16:colId xmlns:a16="http://schemas.microsoft.com/office/drawing/2014/main" val="20004"/>
                    </a:ext>
                  </a:extLst>
                </a:gridCol>
                <a:gridCol w="1680290">
                  <a:extLst>
                    <a:ext uri="{9D8B030D-6E8A-4147-A177-3AD203B41FA5}">
                      <a16:colId xmlns:a16="http://schemas.microsoft.com/office/drawing/2014/main" val="20005"/>
                    </a:ext>
                  </a:extLst>
                </a:gridCol>
              </a:tblGrid>
              <a:tr h="220005">
                <a:tc>
                  <a:txBody>
                    <a:bodyPr/>
                    <a:lstStyle/>
                    <a:p>
                      <a:pPr algn="just"/>
                      <a:r>
                        <a:rPr lang="es-ES_tradnl" sz="1000">
                          <a:effectLst/>
                        </a:rPr>
                        <a:t>No.</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000">
                          <a:effectLst/>
                        </a:rPr>
                        <a:t>PROYECTOS DE ACUERDO No. </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000" dirty="0">
                          <a:effectLst/>
                        </a:rPr>
                        <a:t>PRESENTADO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000">
                          <a:effectLst/>
                        </a:rPr>
                        <a:t>PONENTES</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000">
                          <a:effectLst/>
                        </a:rPr>
                        <a:t>ACUERDOS No.</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000" dirty="0">
                          <a:effectLst/>
                        </a:rPr>
                        <a:t>FECHA DE SANCIÓN</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extLst>
                  <a:ext uri="{0D108BD9-81ED-4DB2-BD59-A6C34878D82A}">
                    <a16:rowId xmlns:a16="http://schemas.microsoft.com/office/drawing/2014/main" val="10000"/>
                  </a:ext>
                </a:extLst>
              </a:tr>
              <a:tr h="1650040">
                <a:tc>
                  <a:txBody>
                    <a:bodyPr/>
                    <a:lstStyle/>
                    <a:p>
                      <a:pPr algn="ctr"/>
                      <a:r>
                        <a:rPr lang="es-ES_tradnl" sz="1200" dirty="0">
                          <a:effectLst/>
                        </a:rPr>
                        <a:t>1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1000" b="1" dirty="0">
                          <a:effectLst/>
                        </a:rPr>
                        <a:t>P.A. No. 063</a:t>
                      </a:r>
                      <a:endParaRPr lang="es-CO" sz="1200" dirty="0">
                        <a:effectLst/>
                      </a:endParaRPr>
                    </a:p>
                    <a:p>
                      <a:pPr algn="just"/>
                      <a:r>
                        <a:rPr lang="es-CO" sz="1000" dirty="0">
                          <a:effectLst/>
                        </a:rPr>
                        <a:t>“Por el cual se establece el procedimiento a través del cual el Concejo Distrital de Cartagena de Indias, le hará control político al trámite de las asociaciones público privada, que pretenda suscribir el Distrito de Cartagena de Indias”.</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tabLst>
                          <a:tab pos="2700020" algn="ctr"/>
                          <a:tab pos="5400040" algn="r"/>
                        </a:tabLst>
                      </a:pPr>
                      <a:r>
                        <a:rPr lang="es-CO" sz="1100">
                          <a:effectLst/>
                        </a:rPr>
                        <a:t>Bancada de la U</a:t>
                      </a:r>
                      <a:endParaRPr lang="es-CO" sz="1200">
                        <a:effectLst/>
                      </a:endParaRPr>
                    </a:p>
                    <a:p>
                      <a:pPr algn="ctr">
                        <a:tabLst>
                          <a:tab pos="2700020" algn="ctr"/>
                          <a:tab pos="5400040" algn="r"/>
                        </a:tabLst>
                      </a:pPr>
                      <a:r>
                        <a:rPr lang="es-CO" sz="1100">
                          <a:effectLst/>
                        </a:rPr>
                        <a:t>01/03/21</a:t>
                      </a:r>
                      <a:endParaRPr lang="es-CO" sz="1200">
                        <a:effectLst/>
                      </a:endParaRPr>
                    </a:p>
                    <a:p>
                      <a:pPr algn="just">
                        <a:tabLst>
                          <a:tab pos="2700020" algn="ctr"/>
                          <a:tab pos="5400040" algn="r"/>
                        </a:tabLst>
                      </a:pPr>
                      <a:r>
                        <a:rPr lang="es-ES" sz="1200">
                          <a:effectLst/>
                        </a:rPr>
                        <a:t> </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tabLst>
                          <a:tab pos="525780" algn="l"/>
                        </a:tabLst>
                      </a:pPr>
                      <a:r>
                        <a:rPr lang="es-ES" sz="1200" b="1" dirty="0">
                          <a:effectLst/>
                        </a:rPr>
                        <a:t> </a:t>
                      </a:r>
                      <a:endParaRPr lang="es-CO" sz="1200" dirty="0">
                        <a:effectLst/>
                      </a:endParaRPr>
                    </a:p>
                    <a:p>
                      <a:pPr algn="ctr"/>
                      <a:r>
                        <a:rPr lang="es-ES" sz="1000" b="1" dirty="0">
                          <a:effectLst/>
                        </a:rPr>
                        <a:t>COMISION 2DA</a:t>
                      </a:r>
                      <a:endParaRPr lang="es-CO" sz="1200" dirty="0">
                        <a:effectLst/>
                      </a:endParaRPr>
                    </a:p>
                    <a:p>
                      <a:pPr algn="ctr"/>
                      <a:r>
                        <a:rPr lang="es-ES" sz="1000" dirty="0">
                          <a:effectLst/>
                        </a:rPr>
                        <a:t>Fernando Niño (c)</a:t>
                      </a:r>
                      <a:endParaRPr lang="es-CO" sz="1200" dirty="0">
                        <a:effectLst/>
                      </a:endParaRPr>
                    </a:p>
                    <a:p>
                      <a:pPr algn="ctr"/>
                      <a:r>
                        <a:rPr lang="es-ES" sz="1000" dirty="0">
                          <a:effectLst/>
                        </a:rPr>
                        <a:t>Hernando Piña</a:t>
                      </a:r>
                      <a:endParaRPr lang="es-CO" sz="1200" dirty="0">
                        <a:effectLst/>
                      </a:endParaRPr>
                    </a:p>
                    <a:p>
                      <a:pPr algn="ctr">
                        <a:tabLst>
                          <a:tab pos="2700020" algn="ctr"/>
                          <a:tab pos="5400040" algn="r"/>
                        </a:tabLst>
                      </a:pPr>
                      <a:r>
                        <a:rPr lang="es-ES" sz="1000" dirty="0">
                          <a:effectLst/>
                        </a:rPr>
                        <a:t>Luis Cassiani</a:t>
                      </a:r>
                      <a:r>
                        <a:rPr lang="es-ES" sz="1200" dirty="0">
                          <a:effectLst/>
                        </a:rPr>
                        <a:t>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just"/>
                      <a:r>
                        <a:rPr lang="es-ES_tradnl" sz="1000" b="1">
                          <a:effectLst/>
                        </a:rPr>
                        <a:t>Acuerdo 058</a:t>
                      </a:r>
                      <a:r>
                        <a:rPr lang="es-ES_tradnl" sz="1000">
                          <a:effectLst/>
                        </a:rPr>
                        <a:t> “Por el cual se establece el procedimiento a través del cual el Concejo Distrital de Cartagena de Indias, le hará control político al trámite de las Asociaciones Público Privada, que pretenda suscribir el Distrito de Cartagena de Indias”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1200" dirty="0">
                          <a:effectLst/>
                        </a:rPr>
                        <a:t>Junio 04 de 2021</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1"/>
                  </a:ext>
                </a:extLst>
              </a:tr>
              <a:tr h="2855942">
                <a:tc>
                  <a:txBody>
                    <a:bodyPr/>
                    <a:lstStyle/>
                    <a:p>
                      <a:pPr algn="ctr"/>
                      <a:r>
                        <a:rPr lang="es-ES_tradnl" sz="1200">
                          <a:effectLst/>
                        </a:rPr>
                        <a:t>2</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1200" b="1">
                          <a:effectLst/>
                        </a:rPr>
                        <a:t>P.A. 066</a:t>
                      </a:r>
                      <a:endParaRPr lang="es-CO" sz="1200">
                        <a:effectLst/>
                      </a:endParaRPr>
                    </a:p>
                    <a:p>
                      <a:pPr algn="just"/>
                      <a:r>
                        <a:rPr lang="es-ES" sz="1000">
                          <a:effectLst/>
                        </a:rPr>
                        <a:t>“Por el cual se establece el sistema de estacionamiento regulado en las vías pública del distrito y se dictan normas sobre su administración, control y supervisión”</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tabLst>
                          <a:tab pos="2700020" algn="ctr"/>
                          <a:tab pos="5400040" algn="r"/>
                        </a:tabLst>
                      </a:pPr>
                      <a:r>
                        <a:rPr lang="es-ES" sz="1000">
                          <a:effectLst/>
                        </a:rPr>
                        <a:t>Bancada de la U</a:t>
                      </a:r>
                      <a:endParaRPr lang="es-CO" sz="1200">
                        <a:effectLst/>
                      </a:endParaRPr>
                    </a:p>
                    <a:p>
                      <a:pPr algn="ctr">
                        <a:tabLst>
                          <a:tab pos="2700020" algn="ctr"/>
                          <a:tab pos="5400040" algn="r"/>
                        </a:tabLst>
                      </a:pPr>
                      <a:r>
                        <a:rPr lang="es-ES" sz="1000">
                          <a:effectLst/>
                        </a:rPr>
                        <a:t>11/03/21</a:t>
                      </a:r>
                      <a:endParaRPr lang="es-CO" sz="1200">
                        <a:effectLst/>
                      </a:endParaRPr>
                    </a:p>
                    <a:p>
                      <a:pPr algn="ctr">
                        <a:tabLst>
                          <a:tab pos="2700020" algn="ctr"/>
                          <a:tab pos="5400040" algn="r"/>
                        </a:tabLst>
                      </a:pPr>
                      <a:r>
                        <a:rPr lang="es-ES" sz="1200">
                          <a:effectLst/>
                        </a:rPr>
                        <a:t> </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r>
                        <a:rPr lang="es-ES" sz="1000" b="1">
                          <a:effectLst/>
                        </a:rPr>
                        <a:t>COMISION 1RA</a:t>
                      </a:r>
                      <a:endParaRPr lang="es-CO" sz="1200">
                        <a:effectLst/>
                      </a:endParaRPr>
                    </a:p>
                    <a:p>
                      <a:pPr algn="ctr">
                        <a:tabLst>
                          <a:tab pos="525780" algn="l"/>
                        </a:tabLst>
                      </a:pPr>
                      <a:r>
                        <a:rPr lang="es-ES" sz="1000" b="1">
                          <a:effectLst/>
                        </a:rPr>
                        <a:t>COMISION 2DA</a:t>
                      </a:r>
                      <a:endParaRPr lang="es-CO" sz="1200">
                        <a:effectLst/>
                      </a:endParaRPr>
                    </a:p>
                    <a:p>
                      <a:pPr algn="ctr"/>
                      <a:r>
                        <a:rPr lang="es-ES" sz="1000">
                          <a:effectLst/>
                        </a:rPr>
                        <a:t>Fernando Niño (c)</a:t>
                      </a:r>
                      <a:endParaRPr lang="es-CO" sz="1200">
                        <a:effectLst/>
                      </a:endParaRPr>
                    </a:p>
                    <a:p>
                      <a:pPr algn="ctr"/>
                      <a:r>
                        <a:rPr lang="es-ES" sz="1000">
                          <a:effectLst/>
                        </a:rPr>
                        <a:t>Hernando Piña</a:t>
                      </a:r>
                      <a:endParaRPr lang="es-CO" sz="1200">
                        <a:effectLst/>
                      </a:endParaRPr>
                    </a:p>
                    <a:p>
                      <a:pPr algn="ctr">
                        <a:tabLst>
                          <a:tab pos="525780" algn="l"/>
                        </a:tabLst>
                      </a:pPr>
                      <a:r>
                        <a:rPr lang="es-ES" sz="1000">
                          <a:effectLst/>
                        </a:rPr>
                        <a:t>Laureano Curi</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just"/>
                      <a:r>
                        <a:rPr lang="es-ES" sz="1000" b="1">
                          <a:effectLst/>
                        </a:rPr>
                        <a:t>Acuerdo 056 </a:t>
                      </a:r>
                      <a:r>
                        <a:rPr lang="es-ES" sz="1000">
                          <a:effectLst/>
                        </a:rPr>
                        <a:t>“Por el cual se autoriza a la administración distrital el cobro de la tasa por el estacionamiento sobre las vías públicas y se establece el sistema de estacionamiento regulado en las vías públicas del Distrito de Cartagena de Indias”</a:t>
                      </a:r>
                      <a:endParaRPr lang="es-CO" sz="1200">
                        <a:effectLst/>
                      </a:endParaRPr>
                    </a:p>
                    <a:p>
                      <a:pPr algn="just"/>
                      <a:r>
                        <a:rPr lang="es-ES_tradnl" sz="1200" b="1">
                          <a:effectLst/>
                        </a:rPr>
                        <a:t> </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1200" dirty="0">
                          <a:effectLst/>
                        </a:rPr>
                        <a:t>Mayo 14 de 2020</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2256AD-B99B-4422-BE20-C6BE5A1EBF50}"/>
              </a:ext>
            </a:extLst>
          </p:cNvPr>
          <p:cNvSpPr>
            <a:spLocks noGrp="1"/>
          </p:cNvSpPr>
          <p:nvPr>
            <p:ph type="title"/>
          </p:nvPr>
        </p:nvSpPr>
        <p:spPr/>
        <p:txBody>
          <a:bodyPr rtlCol="0">
            <a:normAutofit fontScale="90000"/>
          </a:bodyPr>
          <a:lstStyle/>
          <a:p>
            <a:pPr fontAlgn="auto">
              <a:spcAft>
                <a:spcPts val="0"/>
              </a:spcAft>
              <a:defRPr/>
            </a:pPr>
            <a:r>
              <a:rPr lang="es-CO" dirty="0">
                <a:solidFill>
                  <a:schemeClr val="bg1"/>
                </a:solidFill>
                <a:latin typeface="Aharoni" panose="02010803020104030203" pitchFamily="2" charset="-79"/>
                <a:cs typeface="Aharoni" panose="02010803020104030203" pitchFamily="2" charset="-79"/>
              </a:rPr>
              <a:t>PROYECTOS DE ACUERDO APROBADOS Y SANCIONADOS</a:t>
            </a:r>
            <a:endParaRPr lang="es-CO" dirty="0"/>
          </a:p>
        </p:txBody>
      </p:sp>
      <p:graphicFrame>
        <p:nvGraphicFramePr>
          <p:cNvPr id="5" name="Marcador de contenido 7">
            <a:extLst>
              <a:ext uri="{FF2B5EF4-FFF2-40B4-BE49-F238E27FC236}">
                <a16:creationId xmlns:a16="http://schemas.microsoft.com/office/drawing/2014/main" id="{33CC660D-9425-42AB-ABF8-BE3A8EF4939D}"/>
              </a:ext>
            </a:extLst>
          </p:cNvPr>
          <p:cNvGraphicFramePr>
            <a:graphicFrameLocks noGrp="1"/>
          </p:cNvGraphicFramePr>
          <p:nvPr>
            <p:ph idx="1"/>
          </p:nvPr>
        </p:nvGraphicFramePr>
        <p:xfrm>
          <a:off x="561975" y="1911350"/>
          <a:ext cx="10796588" cy="4441825"/>
        </p:xfrm>
        <a:graphic>
          <a:graphicData uri="http://schemas.openxmlformats.org/drawingml/2006/table">
            <a:tbl>
              <a:tblPr firstRow="1" firstCol="1" bandRow="1">
                <a:tableStyleId>{21E4AEA4-8DFA-4A89-87EB-49C32662AFE0}</a:tableStyleId>
              </a:tblPr>
              <a:tblGrid>
                <a:gridCol w="646711">
                  <a:extLst>
                    <a:ext uri="{9D8B030D-6E8A-4147-A177-3AD203B41FA5}">
                      <a16:colId xmlns:a16="http://schemas.microsoft.com/office/drawing/2014/main" val="20000"/>
                    </a:ext>
                  </a:extLst>
                </a:gridCol>
                <a:gridCol w="2579909">
                  <a:extLst>
                    <a:ext uri="{9D8B030D-6E8A-4147-A177-3AD203B41FA5}">
                      <a16:colId xmlns:a16="http://schemas.microsoft.com/office/drawing/2014/main" val="20001"/>
                    </a:ext>
                  </a:extLst>
                </a:gridCol>
                <a:gridCol w="1679138">
                  <a:extLst>
                    <a:ext uri="{9D8B030D-6E8A-4147-A177-3AD203B41FA5}">
                      <a16:colId xmlns:a16="http://schemas.microsoft.com/office/drawing/2014/main" val="20002"/>
                    </a:ext>
                  </a:extLst>
                </a:gridCol>
                <a:gridCol w="1565961">
                  <a:extLst>
                    <a:ext uri="{9D8B030D-6E8A-4147-A177-3AD203B41FA5}">
                      <a16:colId xmlns:a16="http://schemas.microsoft.com/office/drawing/2014/main" val="20003"/>
                    </a:ext>
                  </a:extLst>
                </a:gridCol>
                <a:gridCol w="2644580">
                  <a:extLst>
                    <a:ext uri="{9D8B030D-6E8A-4147-A177-3AD203B41FA5}">
                      <a16:colId xmlns:a16="http://schemas.microsoft.com/office/drawing/2014/main" val="20004"/>
                    </a:ext>
                  </a:extLst>
                </a:gridCol>
                <a:gridCol w="1680290">
                  <a:extLst>
                    <a:ext uri="{9D8B030D-6E8A-4147-A177-3AD203B41FA5}">
                      <a16:colId xmlns:a16="http://schemas.microsoft.com/office/drawing/2014/main" val="20005"/>
                    </a:ext>
                  </a:extLst>
                </a:gridCol>
              </a:tblGrid>
              <a:tr h="206777">
                <a:tc>
                  <a:txBody>
                    <a:bodyPr/>
                    <a:lstStyle/>
                    <a:p>
                      <a:pPr algn="just"/>
                      <a:r>
                        <a:rPr lang="es-ES_tradnl" sz="1000">
                          <a:effectLst/>
                        </a:rPr>
                        <a:t>No.</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000">
                          <a:effectLst/>
                        </a:rPr>
                        <a:t>PROYECTOS DE ACUERDO No. </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000" dirty="0">
                          <a:effectLst/>
                        </a:rPr>
                        <a:t>PRESENTADO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000">
                          <a:effectLst/>
                        </a:rPr>
                        <a:t>PONENTES</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000">
                          <a:effectLst/>
                        </a:rPr>
                        <a:t>ACUERDOS No.</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ctr"/>
                      <a:r>
                        <a:rPr lang="es-ES_tradnl" sz="1000" dirty="0">
                          <a:effectLst/>
                        </a:rPr>
                        <a:t>FECHA DE SANCIÓN</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extLst>
                  <a:ext uri="{0D108BD9-81ED-4DB2-BD59-A6C34878D82A}">
                    <a16:rowId xmlns:a16="http://schemas.microsoft.com/office/drawing/2014/main" val="10000"/>
                  </a:ext>
                </a:extLst>
              </a:tr>
              <a:tr h="1550827">
                <a:tc>
                  <a:txBody>
                    <a:bodyPr/>
                    <a:lstStyle/>
                    <a:p>
                      <a:pPr algn="ctr"/>
                      <a:r>
                        <a:rPr lang="es-ES_tradnl" sz="1200" dirty="0">
                          <a:effectLst/>
                        </a:rPr>
                        <a:t>3</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1200" b="1">
                          <a:effectLst/>
                        </a:rPr>
                        <a:t>P.A. 071</a:t>
                      </a:r>
                      <a:endParaRPr lang="es-CO" sz="1200">
                        <a:effectLst/>
                      </a:endParaRPr>
                    </a:p>
                    <a:p>
                      <a:pPr algn="just"/>
                      <a:r>
                        <a:rPr lang="es-ES" sz="1000">
                          <a:effectLst/>
                        </a:rPr>
                        <a:t>“Por el cual ser crea el Fondo de Educación para el trabajo y el Desarrollo Humano en el distrito de Cartagena de Indias y se dictan otras disposiciones”</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tabLst>
                          <a:tab pos="2700020" algn="ctr"/>
                          <a:tab pos="5400040" algn="r"/>
                        </a:tabLst>
                      </a:pPr>
                      <a:r>
                        <a:rPr lang="es-ES" sz="1000">
                          <a:effectLst/>
                        </a:rPr>
                        <a:t>El Ejecutivo</a:t>
                      </a:r>
                      <a:endParaRPr lang="es-CO" sz="1200">
                        <a:effectLst/>
                      </a:endParaRPr>
                    </a:p>
                    <a:p>
                      <a:pPr algn="ctr">
                        <a:tabLst>
                          <a:tab pos="2700020" algn="ctr"/>
                          <a:tab pos="5400040" algn="r"/>
                        </a:tabLst>
                      </a:pPr>
                      <a:r>
                        <a:rPr lang="es-ES" sz="1000">
                          <a:effectLst/>
                        </a:rPr>
                        <a:t>26/03/21</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r>
                        <a:rPr lang="es-ES" sz="1000" b="1">
                          <a:effectLst/>
                        </a:rPr>
                        <a:t>COMISION 2DA</a:t>
                      </a:r>
                      <a:endParaRPr lang="es-CO" sz="1200">
                        <a:effectLst/>
                      </a:endParaRPr>
                    </a:p>
                    <a:p>
                      <a:pPr algn="ctr"/>
                      <a:r>
                        <a:rPr lang="es-ES" sz="1000">
                          <a:effectLst/>
                        </a:rPr>
                        <a:t>Fernando Niño (c)</a:t>
                      </a:r>
                      <a:endParaRPr lang="es-CO" sz="1200">
                        <a:effectLst/>
                      </a:endParaRPr>
                    </a:p>
                    <a:p>
                      <a:pPr algn="ctr"/>
                      <a:r>
                        <a:rPr lang="es-ES" sz="1000">
                          <a:effectLst/>
                        </a:rPr>
                        <a:t>Claudia Arboleda </a:t>
                      </a:r>
                      <a:endParaRPr lang="es-CO" sz="1200">
                        <a:effectLst/>
                      </a:endParaRPr>
                    </a:p>
                    <a:p>
                      <a:pPr algn="ctr">
                        <a:tabLst>
                          <a:tab pos="525780" algn="l"/>
                        </a:tabLst>
                      </a:pPr>
                      <a:r>
                        <a:rPr lang="es-ES" sz="1000">
                          <a:effectLst/>
                        </a:rPr>
                        <a:t>Cesar Pion  </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just"/>
                      <a:r>
                        <a:rPr lang="es-ES_tradnl" sz="1000" b="1">
                          <a:effectLst/>
                        </a:rPr>
                        <a:t>Acuerdo 059 </a:t>
                      </a:r>
                      <a:r>
                        <a:rPr lang="es-ES_tradnl" sz="1000">
                          <a:effectLst/>
                        </a:rPr>
                        <a:t>“Por el cual se crea el Fondo de Educación para el Trabajo y el Desarrollo Humano en el distrito de Cartagena de Indias y se dictan otras disposiciones”.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1200" dirty="0">
                          <a:effectLst/>
                        </a:rPr>
                        <a:t>Junio 29 2021</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1"/>
                  </a:ext>
                </a:extLst>
              </a:tr>
              <a:tr h="2684222">
                <a:tc>
                  <a:txBody>
                    <a:bodyPr/>
                    <a:lstStyle/>
                    <a:p>
                      <a:pPr algn="ctr"/>
                      <a:r>
                        <a:rPr lang="es-ES_tradnl" sz="1200" dirty="0">
                          <a:effectLst/>
                        </a:rPr>
                        <a:t>4</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300" marR="33300" marT="0" marB="0" anchor="ctr"/>
                </a:tc>
                <a:tc>
                  <a:txBody>
                    <a:bodyPr/>
                    <a:lstStyle/>
                    <a:p>
                      <a:pPr algn="just"/>
                      <a:r>
                        <a:rPr lang="es-ES" sz="1200" b="1">
                          <a:effectLst/>
                        </a:rPr>
                        <a:t>P.A. 072</a:t>
                      </a:r>
                      <a:endParaRPr lang="es-CO" sz="1200">
                        <a:effectLst/>
                      </a:endParaRPr>
                    </a:p>
                    <a:p>
                      <a:pPr algn="just"/>
                      <a:r>
                        <a:rPr lang="es-ES" sz="1000">
                          <a:effectLst/>
                        </a:rPr>
                        <a:t>“Por medio del cual se realiza una incorporación y unos traslados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endParaRPr lang="es-CO" sz="1200">
                        <a:effectLst/>
                      </a:endParaRPr>
                    </a:p>
                    <a:p>
                      <a:pPr algn="just"/>
                      <a:r>
                        <a:rPr lang="es-ES" sz="1200" b="1">
                          <a:effectLst/>
                        </a:rPr>
                        <a:t> </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tabLst>
                          <a:tab pos="2700020" algn="ctr"/>
                          <a:tab pos="5400040" algn="r"/>
                        </a:tabLst>
                      </a:pPr>
                      <a:r>
                        <a:rPr lang="es-ES" sz="1000">
                          <a:effectLst/>
                        </a:rPr>
                        <a:t>El Ejecutivo</a:t>
                      </a:r>
                      <a:endParaRPr lang="es-CO" sz="1200">
                        <a:effectLst/>
                      </a:endParaRPr>
                    </a:p>
                    <a:p>
                      <a:pPr algn="ctr">
                        <a:tabLst>
                          <a:tab pos="2700020" algn="ctr"/>
                          <a:tab pos="5400040" algn="r"/>
                        </a:tabLst>
                      </a:pPr>
                      <a:r>
                        <a:rPr lang="es-ES" sz="1000">
                          <a:effectLst/>
                        </a:rPr>
                        <a:t>27/03/21</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ctr"/>
                      <a:r>
                        <a:rPr lang="es-ES" sz="1000" b="1">
                          <a:effectLst/>
                        </a:rPr>
                        <a:t>COMISION 2DA </a:t>
                      </a:r>
                      <a:r>
                        <a:rPr lang="es-ES" sz="1000">
                          <a:effectLst/>
                        </a:rPr>
                        <a:t>Fernando Niño (c)</a:t>
                      </a:r>
                      <a:endParaRPr lang="es-CO" sz="1200">
                        <a:effectLst/>
                      </a:endParaRPr>
                    </a:p>
                    <a:p>
                      <a:pPr algn="ctr"/>
                      <a:r>
                        <a:rPr lang="es-ES" sz="1000">
                          <a:effectLst/>
                        </a:rPr>
                        <a:t>Carlos Barrios</a:t>
                      </a:r>
                      <a:endParaRPr lang="es-CO" sz="1200">
                        <a:effectLst/>
                      </a:endParaRPr>
                    </a:p>
                    <a:p>
                      <a:pPr algn="ctr"/>
                      <a:r>
                        <a:rPr lang="es-ES" sz="1000">
                          <a:effectLst/>
                        </a:rPr>
                        <a:t>Oscar Marín</a:t>
                      </a:r>
                      <a:endParaRPr lang="es-CO" sz="1200">
                        <a:effectLst/>
                      </a:endParaRPr>
                    </a:p>
                    <a:p>
                      <a:pPr algn="ctr"/>
                      <a:r>
                        <a:rPr lang="es-ES" sz="1000">
                          <a:effectLst/>
                        </a:rPr>
                        <a:t>Gloria Estrada</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tc>
                  <a:txBody>
                    <a:bodyPr/>
                    <a:lstStyle/>
                    <a:p>
                      <a:pPr algn="just"/>
                      <a:r>
                        <a:rPr lang="es-ES_tradnl" sz="1000" b="1">
                          <a:effectLst/>
                        </a:rPr>
                        <a:t>Acuerdo 054</a:t>
                      </a:r>
                      <a:r>
                        <a:rPr lang="es-ES_tradnl" sz="1000">
                          <a:effectLst/>
                        </a:rPr>
                        <a:t> “Por medio del cual se realiza una incorporación y unos traslados entre unidades ejecutoras en el presupuesto de rentas, recursos de capital y recursos de fondos especiales; las apropiaciones de funcionamiento y de servicio de la deuda, así como el plan de inversiones con enfoque de género para la vigencia fiscal del 1° de enero al 31 de diciembre de 2021, en el Distrito Turístico y Cultural de Cartagena de Indias, y se dictan otras disposiciones”</a:t>
                      </a:r>
                      <a:endParaRPr lang="es-CO" sz="1100">
                        <a:effectLst/>
                        <a:latin typeface="Calibri" panose="020F0502020204030204" pitchFamily="34" charset="0"/>
                        <a:ea typeface="Calibri" panose="020F0502020204030204" pitchFamily="34" charset="0"/>
                        <a:cs typeface="Times New Roman" panose="02020603050405020304" pitchFamily="18" charset="0"/>
                      </a:endParaRPr>
                    </a:p>
                  </a:txBody>
                  <a:tcPr marL="68582" marR="68582" marT="0" marB="0" anchor="ctr"/>
                </a:tc>
                <a:tc>
                  <a:txBody>
                    <a:bodyPr/>
                    <a:lstStyle/>
                    <a:p>
                      <a:pPr algn="ctr"/>
                      <a:r>
                        <a:rPr lang="es-ES_tradnl" sz="1200" dirty="0">
                          <a:effectLst/>
                        </a:rPr>
                        <a:t>Mayo 11 de 2021</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2" marR="68582"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72BFD9-651E-4924-AD6F-8129134A5052}"/>
              </a:ext>
            </a:extLst>
          </p:cNvPr>
          <p:cNvSpPr>
            <a:spLocks noGrp="1"/>
          </p:cNvSpPr>
          <p:nvPr>
            <p:ph type="title"/>
          </p:nvPr>
        </p:nvSpPr>
        <p:spPr/>
        <p:txBody>
          <a:bodyPr rtlCol="0">
            <a:normAutofit fontScale="90000"/>
          </a:bodyPr>
          <a:lstStyle/>
          <a:p>
            <a:pPr fontAlgn="auto">
              <a:spcAft>
                <a:spcPts val="0"/>
              </a:spcAft>
              <a:defRPr/>
            </a:pPr>
            <a:r>
              <a:rPr lang="es-CO" dirty="0">
                <a:solidFill>
                  <a:schemeClr val="bg1"/>
                </a:solidFill>
                <a:latin typeface="Aharoni" panose="02010803020104030203" pitchFamily="2" charset="-79"/>
                <a:cs typeface="Aharoni" panose="02010803020104030203" pitchFamily="2" charset="-79"/>
              </a:rPr>
              <a:t>PROYECTOS DE ACUERDO APROBADOS Y SANCIONADOS</a:t>
            </a:r>
            <a:endParaRPr lang="es-CO" dirty="0"/>
          </a:p>
        </p:txBody>
      </p:sp>
      <p:graphicFrame>
        <p:nvGraphicFramePr>
          <p:cNvPr id="4" name="Marcador de contenido 7">
            <a:extLst>
              <a:ext uri="{FF2B5EF4-FFF2-40B4-BE49-F238E27FC236}">
                <a16:creationId xmlns:a16="http://schemas.microsoft.com/office/drawing/2014/main" id="{29FDEC9F-776B-45EB-8AB6-E93D2642DDA5}"/>
              </a:ext>
            </a:extLst>
          </p:cNvPr>
          <p:cNvGraphicFramePr>
            <a:graphicFrameLocks noGrp="1"/>
          </p:cNvGraphicFramePr>
          <p:nvPr>
            <p:ph idx="1"/>
          </p:nvPr>
        </p:nvGraphicFramePr>
        <p:xfrm>
          <a:off x="698500" y="2701925"/>
          <a:ext cx="10795000" cy="1957388"/>
        </p:xfrm>
        <a:graphic>
          <a:graphicData uri="http://schemas.openxmlformats.org/drawingml/2006/table">
            <a:tbl>
              <a:tblPr firstRow="1" firstCol="1" bandRow="1">
                <a:tableStyleId>{93296810-A885-4BE3-A3E7-6D5BEEA58F35}</a:tableStyleId>
              </a:tblPr>
              <a:tblGrid>
                <a:gridCol w="646616">
                  <a:extLst>
                    <a:ext uri="{9D8B030D-6E8A-4147-A177-3AD203B41FA5}">
                      <a16:colId xmlns:a16="http://schemas.microsoft.com/office/drawing/2014/main" val="20000"/>
                    </a:ext>
                  </a:extLst>
                </a:gridCol>
                <a:gridCol w="2579529">
                  <a:extLst>
                    <a:ext uri="{9D8B030D-6E8A-4147-A177-3AD203B41FA5}">
                      <a16:colId xmlns:a16="http://schemas.microsoft.com/office/drawing/2014/main" val="20001"/>
                    </a:ext>
                  </a:extLst>
                </a:gridCol>
                <a:gridCol w="1678891">
                  <a:extLst>
                    <a:ext uri="{9D8B030D-6E8A-4147-A177-3AD203B41FA5}">
                      <a16:colId xmlns:a16="http://schemas.microsoft.com/office/drawing/2014/main" val="20002"/>
                    </a:ext>
                  </a:extLst>
                </a:gridCol>
                <a:gridCol w="1565731">
                  <a:extLst>
                    <a:ext uri="{9D8B030D-6E8A-4147-A177-3AD203B41FA5}">
                      <a16:colId xmlns:a16="http://schemas.microsoft.com/office/drawing/2014/main" val="20003"/>
                    </a:ext>
                  </a:extLst>
                </a:gridCol>
                <a:gridCol w="2644191">
                  <a:extLst>
                    <a:ext uri="{9D8B030D-6E8A-4147-A177-3AD203B41FA5}">
                      <a16:colId xmlns:a16="http://schemas.microsoft.com/office/drawing/2014/main" val="20004"/>
                    </a:ext>
                  </a:extLst>
                </a:gridCol>
                <a:gridCol w="1680043">
                  <a:extLst>
                    <a:ext uri="{9D8B030D-6E8A-4147-A177-3AD203B41FA5}">
                      <a16:colId xmlns:a16="http://schemas.microsoft.com/office/drawing/2014/main" val="20005"/>
                    </a:ext>
                  </a:extLst>
                </a:gridCol>
              </a:tblGrid>
              <a:tr h="220015">
                <a:tc>
                  <a:txBody>
                    <a:bodyPr/>
                    <a:lstStyle/>
                    <a:p>
                      <a:pPr algn="just"/>
                      <a:r>
                        <a:rPr lang="es-ES_tradnl" sz="1000" dirty="0">
                          <a:effectLst/>
                        </a:rPr>
                        <a:t>No.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tc>
                  <a:txBody>
                    <a:bodyPr/>
                    <a:lstStyle/>
                    <a:p>
                      <a:pPr algn="ctr"/>
                      <a:r>
                        <a:rPr lang="es-ES_tradnl" sz="1000">
                          <a:effectLst/>
                        </a:rPr>
                        <a:t>PROYECTOS DE ACUERDO No. </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tc>
                  <a:txBody>
                    <a:bodyPr/>
                    <a:lstStyle/>
                    <a:p>
                      <a:pPr algn="ctr"/>
                      <a:r>
                        <a:rPr lang="es-ES_tradnl" sz="1000" dirty="0">
                          <a:effectLst/>
                        </a:rPr>
                        <a:t>PRESENTADO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tc>
                  <a:txBody>
                    <a:bodyPr/>
                    <a:lstStyle/>
                    <a:p>
                      <a:pPr algn="ctr"/>
                      <a:r>
                        <a:rPr lang="es-ES_tradnl" sz="1000">
                          <a:effectLst/>
                        </a:rPr>
                        <a:t>PONENTES</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tc>
                  <a:txBody>
                    <a:bodyPr/>
                    <a:lstStyle/>
                    <a:p>
                      <a:pPr algn="ctr"/>
                      <a:r>
                        <a:rPr lang="es-ES_tradnl" sz="1000">
                          <a:effectLst/>
                        </a:rPr>
                        <a:t>ACUERDOS No.</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tc>
                  <a:txBody>
                    <a:bodyPr/>
                    <a:lstStyle/>
                    <a:p>
                      <a:pPr algn="ctr"/>
                      <a:r>
                        <a:rPr lang="es-ES_tradnl" sz="1000" dirty="0">
                          <a:effectLst/>
                        </a:rPr>
                        <a:t>FECHA DE SANCIÓN</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extLst>
                  <a:ext uri="{0D108BD9-81ED-4DB2-BD59-A6C34878D82A}">
                    <a16:rowId xmlns:a16="http://schemas.microsoft.com/office/drawing/2014/main" val="10000"/>
                  </a:ext>
                </a:extLst>
              </a:tr>
              <a:tr h="1737373">
                <a:tc>
                  <a:txBody>
                    <a:bodyPr/>
                    <a:lstStyle/>
                    <a:p>
                      <a:pPr algn="ctr"/>
                      <a:r>
                        <a:rPr lang="es-ES_tradnl" sz="1200" dirty="0">
                          <a:effectLst/>
                        </a:rPr>
                        <a:t>5</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5" marR="33295" marT="0" marB="0" anchor="ctr"/>
                </a:tc>
                <a:tc>
                  <a:txBody>
                    <a:bodyPr/>
                    <a:lstStyle/>
                    <a:p>
                      <a:pPr algn="just"/>
                      <a:r>
                        <a:rPr lang="es-ES" sz="1200" b="1">
                          <a:effectLst/>
                        </a:rPr>
                        <a:t>P.A. 082</a:t>
                      </a:r>
                      <a:endParaRPr lang="es-CO" sz="1200">
                        <a:effectLst/>
                      </a:endParaRPr>
                    </a:p>
                    <a:p>
                      <a:pPr algn="just"/>
                      <a:r>
                        <a:rPr lang="es-ES" sz="1000">
                          <a:effectLst/>
                        </a:rPr>
                        <a:t>“Por medio del cual se realiza un Traslado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a:t>
                      </a:r>
                      <a:endParaRPr lang="es-CO" sz="1200">
                        <a:effectLst/>
                      </a:endParaRPr>
                    </a:p>
                    <a:p>
                      <a:pPr algn="just"/>
                      <a:r>
                        <a:rPr lang="es-ES" sz="1200" b="1">
                          <a:effectLst/>
                        </a:rPr>
                        <a:t> </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ctr">
                        <a:tabLst>
                          <a:tab pos="2700020" algn="ctr"/>
                          <a:tab pos="5400040" algn="r"/>
                        </a:tabLst>
                      </a:pPr>
                      <a:r>
                        <a:rPr lang="es-ES" sz="1000">
                          <a:effectLst/>
                        </a:rPr>
                        <a:t>Ejecutivo</a:t>
                      </a:r>
                      <a:endParaRPr lang="es-CO" sz="1200">
                        <a:effectLst/>
                      </a:endParaRPr>
                    </a:p>
                    <a:p>
                      <a:pPr algn="ctr">
                        <a:tabLst>
                          <a:tab pos="2700020" algn="ctr"/>
                          <a:tab pos="5400040" algn="r"/>
                        </a:tabLst>
                      </a:pPr>
                      <a:r>
                        <a:rPr lang="es-ES" sz="1000">
                          <a:effectLst/>
                        </a:rPr>
                        <a:t>02/06/21</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tc>
                <a:tc>
                  <a:txBody>
                    <a:bodyPr/>
                    <a:lstStyle/>
                    <a:p>
                      <a:pPr algn="ctr"/>
                      <a:r>
                        <a:rPr lang="es-ES" sz="1000" b="1">
                          <a:effectLst/>
                        </a:rPr>
                        <a:t>COMISION 2DA Y 1RA</a:t>
                      </a:r>
                      <a:endParaRPr lang="es-CO" sz="1200">
                        <a:effectLst/>
                      </a:endParaRPr>
                    </a:p>
                    <a:p>
                      <a:pPr algn="ctr"/>
                      <a:r>
                        <a:rPr lang="es-ES" sz="1000">
                          <a:effectLst/>
                        </a:rPr>
                        <a:t>Sergio Mendoza (c)</a:t>
                      </a:r>
                      <a:endParaRPr lang="es-CO" sz="1200">
                        <a:effectLst/>
                      </a:endParaRPr>
                    </a:p>
                    <a:p>
                      <a:pPr algn="ctr"/>
                      <a:r>
                        <a:rPr lang="es-ES" sz="1000">
                          <a:effectLst/>
                        </a:rPr>
                        <a:t>Kattya Mendoza</a:t>
                      </a:r>
                      <a:endParaRPr lang="es-CO" sz="1200">
                        <a:effectLst/>
                      </a:endParaRPr>
                    </a:p>
                    <a:p>
                      <a:pPr algn="ctr"/>
                      <a:r>
                        <a:rPr lang="es-ES" sz="1000">
                          <a:effectLst/>
                        </a:rPr>
                        <a:t>Luis Cassiani</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1" marR="68571" marT="0" marB="0" anchor="ctr"/>
                </a:tc>
                <a:tc gridSpan="2">
                  <a:txBody>
                    <a:bodyPr/>
                    <a:lstStyle/>
                    <a:p>
                      <a:pPr algn="ctr"/>
                      <a:r>
                        <a:rPr lang="es-ES" sz="1000" b="1" dirty="0">
                          <a:effectLst/>
                        </a:rPr>
                        <a:t>ENVIADO A SANCION</a:t>
                      </a:r>
                      <a:endParaRPr lang="es-CO" sz="1200" dirty="0">
                        <a:effectLst/>
                      </a:endParaRPr>
                    </a:p>
                    <a:p>
                      <a:pPr algn="ctr"/>
                      <a:r>
                        <a:rPr lang="es-ES_tradnl" sz="1200" dirty="0">
                          <a:effectLst/>
                        </a:rPr>
                        <a:t> </a:t>
                      </a:r>
                    </a:p>
                    <a:p>
                      <a:pPr algn="just"/>
                      <a:r>
                        <a:rPr lang="es-ES" sz="1200" b="1" dirty="0">
                          <a:effectLst/>
                        </a:rPr>
                        <a:t> </a:t>
                      </a:r>
                      <a:endParaRPr lang="es-CO" sz="1200" dirty="0">
                        <a:effectLst/>
                        <a:latin typeface="Times New Roman" panose="02020603050405020304" pitchFamily="18" charset="0"/>
                        <a:cs typeface="Times New Roman" panose="02020603050405020304" pitchFamily="18" charset="0"/>
                      </a:endParaRPr>
                    </a:p>
                  </a:txBody>
                  <a:tcPr marL="68571" marR="68571" marT="0" marB="0" anchor="ctr"/>
                </a:tc>
                <a:tc hMerge="1">
                  <a:txBody>
                    <a:bodyPr/>
                    <a:lstStyle/>
                    <a:p>
                      <a:pPr algn="just"/>
                      <a:r>
                        <a:rPr lang="es-ES" sz="1200" b="1" dirty="0">
                          <a:effectLst/>
                          <a:latin typeface="Century Gothic" panose="020B0502020202020204" pitchFamily="34" charset="0"/>
                          <a:ea typeface="Times New Roman" panose="02020603050405020304" pitchFamily="18" charset="0"/>
                          <a:cs typeface="Times New Roman" panose="02020603050405020304" pitchFamily="18" charset="0"/>
                        </a:rPr>
                        <a:t>P.A. 082</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ES" sz="1000" dirty="0">
                          <a:effectLst/>
                          <a:latin typeface="Century Gothic" panose="020B0502020202020204" pitchFamily="34" charset="0"/>
                          <a:ea typeface="Times New Roman" panose="02020603050405020304" pitchFamily="18" charset="0"/>
                          <a:cs typeface="Times New Roman" panose="02020603050405020304" pitchFamily="18" charset="0"/>
                        </a:rPr>
                        <a:t>“Por medio del cual se realiza un Traslado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s-ES" sz="1200" b="1"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1">
            <a:extLst>
              <a:ext uri="{FF2B5EF4-FFF2-40B4-BE49-F238E27FC236}">
                <a16:creationId xmlns:a16="http://schemas.microsoft.com/office/drawing/2014/main" id="{A0705883-F752-48E0-BB8E-45DBE7E807D8}"/>
              </a:ext>
            </a:extLst>
          </p:cNvPr>
          <p:cNvSpPr>
            <a:spLocks noGrp="1" noChangeArrowheads="1"/>
          </p:cNvSpPr>
          <p:nvPr>
            <p:ph type="title"/>
          </p:nvPr>
        </p:nvSpPr>
        <p:spPr/>
        <p:txBody>
          <a:bodyPr/>
          <a:lstStyle/>
          <a:p>
            <a:r>
              <a:rPr lang="es-CO" altLang="es-CO">
                <a:solidFill>
                  <a:schemeClr val="bg1"/>
                </a:solidFill>
                <a:latin typeface="Aharoni" pitchFamily="2" charset="0"/>
                <a:cs typeface="Aharoni" pitchFamily="2" charset="0"/>
              </a:rPr>
              <a:t>PROYECTOS DE ACUERDO OBJETADOS</a:t>
            </a:r>
            <a:endParaRPr lang="es-CO" altLang="es-CO"/>
          </a:p>
        </p:txBody>
      </p:sp>
      <p:graphicFrame>
        <p:nvGraphicFramePr>
          <p:cNvPr id="4" name="Marcador de contenido 7">
            <a:extLst>
              <a:ext uri="{FF2B5EF4-FFF2-40B4-BE49-F238E27FC236}">
                <a16:creationId xmlns:a16="http://schemas.microsoft.com/office/drawing/2014/main" id="{29CEF56E-4F69-494B-B473-36316B90FFBC}"/>
              </a:ext>
            </a:extLst>
          </p:cNvPr>
          <p:cNvGraphicFramePr>
            <a:graphicFrameLocks noGrp="1"/>
          </p:cNvGraphicFramePr>
          <p:nvPr>
            <p:ph idx="1"/>
          </p:nvPr>
        </p:nvGraphicFramePr>
        <p:xfrm>
          <a:off x="569913" y="1819275"/>
          <a:ext cx="10820400" cy="4548188"/>
        </p:xfrm>
        <a:graphic>
          <a:graphicData uri="http://schemas.openxmlformats.org/drawingml/2006/table">
            <a:tbl>
              <a:tblPr firstRow="1" firstCol="1" bandRow="1">
                <a:tableStyleId>{00A15C55-8517-42AA-B614-E9B94910E393}</a:tableStyleId>
              </a:tblPr>
              <a:tblGrid>
                <a:gridCol w="767600">
                  <a:extLst>
                    <a:ext uri="{9D8B030D-6E8A-4147-A177-3AD203B41FA5}">
                      <a16:colId xmlns:a16="http://schemas.microsoft.com/office/drawing/2014/main" val="20000"/>
                    </a:ext>
                  </a:extLst>
                </a:gridCol>
                <a:gridCol w="3062168">
                  <a:extLst>
                    <a:ext uri="{9D8B030D-6E8A-4147-A177-3AD203B41FA5}">
                      <a16:colId xmlns:a16="http://schemas.microsoft.com/office/drawing/2014/main" val="20001"/>
                    </a:ext>
                  </a:extLst>
                </a:gridCol>
                <a:gridCol w="1993018">
                  <a:extLst>
                    <a:ext uri="{9D8B030D-6E8A-4147-A177-3AD203B41FA5}">
                      <a16:colId xmlns:a16="http://schemas.microsoft.com/office/drawing/2014/main" val="20002"/>
                    </a:ext>
                  </a:extLst>
                </a:gridCol>
                <a:gridCol w="1858685">
                  <a:extLst>
                    <a:ext uri="{9D8B030D-6E8A-4147-A177-3AD203B41FA5}">
                      <a16:colId xmlns:a16="http://schemas.microsoft.com/office/drawing/2014/main" val="20003"/>
                    </a:ext>
                  </a:extLst>
                </a:gridCol>
                <a:gridCol w="3138929">
                  <a:extLst>
                    <a:ext uri="{9D8B030D-6E8A-4147-A177-3AD203B41FA5}">
                      <a16:colId xmlns:a16="http://schemas.microsoft.com/office/drawing/2014/main" val="20004"/>
                    </a:ext>
                  </a:extLst>
                </a:gridCol>
              </a:tblGrid>
              <a:tr h="284262">
                <a:tc>
                  <a:txBody>
                    <a:bodyPr/>
                    <a:lstStyle/>
                    <a:p>
                      <a:pPr algn="just"/>
                      <a:r>
                        <a:rPr lang="es-ES_tradnl" sz="1000" dirty="0">
                          <a:effectLst/>
                        </a:rPr>
                        <a:t>No.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000">
                          <a:effectLst/>
                        </a:rPr>
                        <a:t>PROYECTOS DE ACUERDO No. </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000" dirty="0">
                          <a:effectLst/>
                        </a:rPr>
                        <a:t>PRESENTADO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000">
                          <a:effectLst/>
                        </a:rPr>
                        <a:t>PONENTES</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000" dirty="0">
                          <a:effectLst/>
                        </a:rPr>
                        <a:t>OBSERVACION </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extLst>
                  <a:ext uri="{0D108BD9-81ED-4DB2-BD59-A6C34878D82A}">
                    <a16:rowId xmlns:a16="http://schemas.microsoft.com/office/drawing/2014/main" val="10000"/>
                  </a:ext>
                </a:extLst>
              </a:tr>
              <a:tr h="2131963">
                <a:tc>
                  <a:txBody>
                    <a:bodyPr/>
                    <a:lstStyle/>
                    <a:p>
                      <a:pPr algn="ctr"/>
                      <a:r>
                        <a:rPr lang="es-ES_tradnl" sz="1200" dirty="0">
                          <a:effectLst/>
                        </a:rPr>
                        <a:t>6</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just"/>
                      <a:r>
                        <a:rPr lang="es-ES" sz="1200" b="1" dirty="0">
                          <a:effectLst/>
                        </a:rPr>
                        <a:t>P.A. 063</a:t>
                      </a:r>
                      <a:endParaRPr lang="es-CO" sz="1200" dirty="0">
                        <a:effectLst/>
                      </a:endParaRPr>
                    </a:p>
                    <a:p>
                      <a:pPr algn="just"/>
                      <a:r>
                        <a:rPr lang="es-ES" sz="1000" dirty="0">
                          <a:effectLst/>
                        </a:rPr>
                        <a:t>“Por el cual se reglamenta para el Distrito de Cartagena los procedimientos de trámite y seguimiento en materia de contratación referente a los proyectos de asociación público-privada”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tabLst>
                          <a:tab pos="2700020" algn="ctr"/>
                          <a:tab pos="5400040" algn="r"/>
                        </a:tabLst>
                      </a:pPr>
                      <a:r>
                        <a:rPr lang="es-ES" sz="1000" dirty="0">
                          <a:effectLst/>
                        </a:rPr>
                        <a:t>Bancada de la U</a:t>
                      </a:r>
                      <a:endParaRPr lang="es-CO" sz="1200" dirty="0">
                        <a:effectLst/>
                      </a:endParaRPr>
                    </a:p>
                    <a:p>
                      <a:pPr algn="ctr">
                        <a:tabLst>
                          <a:tab pos="2700020" algn="ctr"/>
                          <a:tab pos="5400040" algn="r"/>
                        </a:tabLst>
                      </a:pPr>
                      <a:r>
                        <a:rPr lang="es-ES" sz="1000" dirty="0">
                          <a:effectLst/>
                        </a:rPr>
                        <a:t>01/03/21</a:t>
                      </a:r>
                      <a:endParaRPr lang="es-CO" sz="1200" dirty="0">
                        <a:effectLst/>
                      </a:endParaRPr>
                    </a:p>
                    <a:p>
                      <a:pPr algn="ctr">
                        <a:tabLst>
                          <a:tab pos="2700020" algn="ctr"/>
                          <a:tab pos="5400040" algn="r"/>
                        </a:tabLst>
                      </a:pPr>
                      <a:r>
                        <a:rPr lang="es-ES" sz="1200" dirty="0">
                          <a:effectLst/>
                        </a:rPr>
                        <a:t>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000" b="1" dirty="0">
                          <a:effectLst/>
                        </a:rPr>
                        <a:t>COMISION 2DA</a:t>
                      </a:r>
                      <a:endParaRPr lang="es-CO" sz="1200" dirty="0">
                        <a:effectLst/>
                      </a:endParaRPr>
                    </a:p>
                    <a:p>
                      <a:pPr algn="ctr"/>
                      <a:r>
                        <a:rPr lang="es-ES" sz="1000" dirty="0">
                          <a:effectLst/>
                        </a:rPr>
                        <a:t>Fernando Niño (c)</a:t>
                      </a:r>
                      <a:endParaRPr lang="es-CO" sz="1200" dirty="0">
                        <a:effectLst/>
                      </a:endParaRPr>
                    </a:p>
                    <a:p>
                      <a:pPr algn="ctr"/>
                      <a:r>
                        <a:rPr lang="es-ES" sz="1000" dirty="0">
                          <a:effectLst/>
                        </a:rPr>
                        <a:t>Hernando Piña</a:t>
                      </a:r>
                      <a:endParaRPr lang="es-CO" sz="1200" dirty="0">
                        <a:effectLst/>
                      </a:endParaRPr>
                    </a:p>
                    <a:p>
                      <a:pPr algn="ctr">
                        <a:tabLst>
                          <a:tab pos="2700020" algn="ctr"/>
                          <a:tab pos="5400040" algn="r"/>
                        </a:tabLst>
                      </a:pPr>
                      <a:r>
                        <a:rPr lang="es-ES" sz="1000" dirty="0">
                          <a:effectLst/>
                        </a:rPr>
                        <a:t>Luis Cassiani</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ES" sz="1000" b="1" dirty="0">
                          <a:effectLst/>
                        </a:rPr>
                        <a:t>Fue objetado</a:t>
                      </a:r>
                      <a:r>
                        <a:rPr lang="es-ES" sz="1000" dirty="0">
                          <a:effectLst/>
                        </a:rPr>
                        <a:t> por el señor Alcalde el día 21 de Mayo de 2021.</a:t>
                      </a:r>
                      <a:endParaRPr lang="es-CO" sz="1200" dirty="0">
                        <a:effectLst/>
                      </a:endParaRPr>
                    </a:p>
                    <a:p>
                      <a:pPr algn="just"/>
                      <a:r>
                        <a:rPr lang="es-ES" sz="1000" dirty="0">
                          <a:effectLst/>
                        </a:rPr>
                        <a:t>Los ponentes de la comisión de estudio de objeciones son:</a:t>
                      </a:r>
                      <a:endParaRPr lang="es-CO" sz="1200" dirty="0">
                        <a:effectLst/>
                      </a:endParaRPr>
                    </a:p>
                    <a:p>
                      <a:pPr algn="just"/>
                      <a:r>
                        <a:rPr lang="es-ES" sz="1000" dirty="0">
                          <a:effectLst/>
                        </a:rPr>
                        <a:t>El día 28 de Mayo de 2021 los miembros de la comisión de estudio presentaron informe de objeciones acogiendo parcialmente las objeciones</a:t>
                      </a:r>
                      <a:endParaRPr lang="es-CO" sz="1200" dirty="0">
                        <a:effectLst/>
                      </a:endParaRPr>
                    </a:p>
                    <a:p>
                      <a:pPr algn="just"/>
                      <a:r>
                        <a:rPr lang="es-ES_tradnl" sz="1000" dirty="0">
                          <a:effectLst/>
                        </a:rPr>
                        <a:t>Fue aprobado en la plenaria del día 28 de mayo de 2021 el informe de objeciones.</a:t>
                      </a:r>
                      <a:endParaRPr lang="es-ES_tradnl" sz="1000" dirty="0">
                        <a:effectLst/>
                        <a:latin typeface="Century Gothic" panose="020B050202020202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2131963">
                <a:tc>
                  <a:txBody>
                    <a:bodyPr/>
                    <a:lstStyle/>
                    <a:p>
                      <a:pPr algn="ctr"/>
                      <a:r>
                        <a:rPr lang="es-CO" sz="1200" dirty="0">
                          <a:effectLst/>
                        </a:rPr>
                        <a:t>7</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just"/>
                      <a:r>
                        <a:rPr lang="es-ES" sz="1200" b="1" dirty="0">
                          <a:effectLst/>
                        </a:rPr>
                        <a:t>P.A. 082</a:t>
                      </a:r>
                      <a:endParaRPr lang="es-CO" sz="1200" dirty="0">
                        <a:effectLst/>
                      </a:endParaRPr>
                    </a:p>
                    <a:p>
                      <a:pPr algn="just"/>
                      <a:r>
                        <a:rPr lang="es-ES" sz="1000" dirty="0">
                          <a:effectLst/>
                        </a:rPr>
                        <a:t>“Por medio del cual se realiza un Traslado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a:t>
                      </a:r>
                      <a:endParaRPr lang="es-CO" sz="1200" dirty="0">
                        <a:effectLst/>
                      </a:endParaRPr>
                    </a:p>
                    <a:p>
                      <a:pPr>
                        <a:tabLst>
                          <a:tab pos="2700020" algn="ctr"/>
                          <a:tab pos="5400040" algn="r"/>
                        </a:tabLst>
                      </a:pPr>
                      <a:r>
                        <a:rPr lang="es-ES" sz="1200" dirty="0">
                          <a:effectLst/>
                        </a:rPr>
                        <a:t>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tabLst>
                          <a:tab pos="2700020" algn="ctr"/>
                          <a:tab pos="5400040" algn="r"/>
                        </a:tabLst>
                      </a:pPr>
                      <a:r>
                        <a:rPr lang="es-ES" sz="1000">
                          <a:effectLst/>
                        </a:rPr>
                        <a:t>Ejecutivo</a:t>
                      </a:r>
                      <a:endParaRPr lang="es-CO" sz="1200">
                        <a:effectLst/>
                      </a:endParaRPr>
                    </a:p>
                    <a:p>
                      <a:pPr algn="ctr">
                        <a:tabLst>
                          <a:tab pos="2700020" algn="ctr"/>
                          <a:tab pos="5400040" algn="r"/>
                        </a:tabLst>
                      </a:pPr>
                      <a:r>
                        <a:rPr lang="es-ES" sz="1000">
                          <a:effectLst/>
                        </a:rPr>
                        <a:t>02/06/21</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000" b="1">
                          <a:effectLst/>
                        </a:rPr>
                        <a:t>COMISION 2DA Y 1RA</a:t>
                      </a:r>
                      <a:endParaRPr lang="es-CO" sz="1200">
                        <a:effectLst/>
                      </a:endParaRPr>
                    </a:p>
                    <a:p>
                      <a:pPr algn="ctr"/>
                      <a:r>
                        <a:rPr lang="es-ES" sz="1000">
                          <a:effectLst/>
                        </a:rPr>
                        <a:t>Sergio Mendoza (c)</a:t>
                      </a:r>
                      <a:endParaRPr lang="es-CO" sz="1200">
                        <a:effectLst/>
                      </a:endParaRPr>
                    </a:p>
                    <a:p>
                      <a:pPr algn="ctr"/>
                      <a:r>
                        <a:rPr lang="es-ES" sz="1000">
                          <a:effectLst/>
                        </a:rPr>
                        <a:t>Kattya Mendoza</a:t>
                      </a:r>
                      <a:endParaRPr lang="es-CO" sz="1200">
                        <a:effectLst/>
                      </a:endParaRPr>
                    </a:p>
                    <a:p>
                      <a:pPr algn="ctr"/>
                      <a:r>
                        <a:rPr lang="es-ES" sz="1000">
                          <a:effectLst/>
                        </a:rPr>
                        <a:t>Luis Cassiani</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s-ES" sz="1000" b="1" dirty="0">
                          <a:effectLst/>
                        </a:rPr>
                        <a:t>Fue objetado</a:t>
                      </a:r>
                      <a:r>
                        <a:rPr lang="es-ES" sz="1000" dirty="0">
                          <a:effectLst/>
                        </a:rPr>
                        <a:t> por el señor Alcalde el día 9 de Julio de 2021.</a:t>
                      </a:r>
                      <a:endParaRPr lang="es-CO" sz="1200" dirty="0">
                        <a:effectLst/>
                      </a:endParaRPr>
                    </a:p>
                    <a:p>
                      <a:pPr algn="just"/>
                      <a:r>
                        <a:rPr lang="es-ES" sz="1000" dirty="0">
                          <a:effectLst/>
                        </a:rPr>
                        <a:t> </a:t>
                      </a:r>
                      <a:endParaRPr lang="es-CO" sz="1200" dirty="0">
                        <a:effectLst/>
                      </a:endParaRPr>
                    </a:p>
                    <a:p>
                      <a:pPr algn="just"/>
                      <a:r>
                        <a:rPr lang="es-ES" sz="1000" dirty="0">
                          <a:effectLst/>
                        </a:rPr>
                        <a:t>Los ponentes de la comisión de estudio de objeciones son: Javier Julio, Oscar Marín y Sergio Mendoza.</a:t>
                      </a:r>
                      <a:endParaRPr lang="es-CO" sz="1200" dirty="0">
                        <a:effectLst/>
                      </a:endParaRPr>
                    </a:p>
                    <a:p>
                      <a:pPr algn="just"/>
                      <a:r>
                        <a:rPr lang="es-ES" sz="1000" dirty="0">
                          <a:effectLst/>
                        </a:rPr>
                        <a:t> </a:t>
                      </a:r>
                      <a:endParaRPr lang="es-CO" sz="1200" dirty="0">
                        <a:effectLst/>
                      </a:endParaRPr>
                    </a:p>
                    <a:p>
                      <a:pPr algn="just"/>
                      <a:r>
                        <a:rPr lang="es-ES" sz="1000" dirty="0">
                          <a:effectLst/>
                        </a:rPr>
                        <a:t>El día 16 de Julio de 2021 los miembros de la comisión de estudio presentaron informe de objeciones acogiendo parcialmente las objeciones</a:t>
                      </a:r>
                      <a:endParaRPr lang="es-CO" sz="1200" dirty="0">
                        <a:effectLst/>
                      </a:endParaRPr>
                    </a:p>
                    <a:p>
                      <a:pPr algn="just"/>
                      <a:r>
                        <a:rPr lang="es-ES" sz="1000" dirty="0">
                          <a:effectLst/>
                        </a:rPr>
                        <a:t>Fue aprobado en la plenaria del día 16 de Julio de 2021 el informe de objeciones.</a:t>
                      </a:r>
                      <a:endParaRPr lang="es-CO" sz="1200" dirty="0">
                        <a:effectLst/>
                      </a:endParaRPr>
                    </a:p>
                    <a:p>
                      <a:pPr algn="just"/>
                      <a:r>
                        <a:rPr lang="es-ES" sz="1200" dirty="0">
                          <a:effectLst/>
                        </a:rPr>
                        <a:t> </a:t>
                      </a:r>
                      <a:endParaRPr lang="es-C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a:extLst>
              <a:ext uri="{FF2B5EF4-FFF2-40B4-BE49-F238E27FC236}">
                <a16:creationId xmlns:a16="http://schemas.microsoft.com/office/drawing/2014/main" id="{F2179450-2943-4F9E-90DF-C44998DEA0CF}"/>
              </a:ext>
            </a:extLst>
          </p:cNvPr>
          <p:cNvSpPr>
            <a:spLocks noGrp="1" noChangeArrowheads="1"/>
          </p:cNvSpPr>
          <p:nvPr>
            <p:ph type="title"/>
          </p:nvPr>
        </p:nvSpPr>
        <p:spPr/>
        <p:txBody>
          <a:bodyPr/>
          <a:lstStyle/>
          <a:p>
            <a:r>
              <a:rPr lang="es-CO" altLang="es-CO" sz="3600">
                <a:solidFill>
                  <a:schemeClr val="bg1"/>
                </a:solidFill>
                <a:latin typeface="Aharoni" pitchFamily="2" charset="0"/>
                <a:cs typeface="Aharoni" pitchFamily="2" charset="0"/>
              </a:rPr>
              <a:t>PROYECTOS DEACUERDO EN  TRAMITE</a:t>
            </a:r>
            <a:endParaRPr lang="es-CO" altLang="es-CO" sz="3600"/>
          </a:p>
        </p:txBody>
      </p:sp>
      <p:graphicFrame>
        <p:nvGraphicFramePr>
          <p:cNvPr id="5" name="Marcador de contenido 7">
            <a:extLst>
              <a:ext uri="{FF2B5EF4-FFF2-40B4-BE49-F238E27FC236}">
                <a16:creationId xmlns:a16="http://schemas.microsoft.com/office/drawing/2014/main" id="{4F199040-447F-46AC-B690-453BF8663157}"/>
              </a:ext>
            </a:extLst>
          </p:cNvPr>
          <p:cNvGraphicFramePr>
            <a:graphicFrameLocks noGrp="1"/>
          </p:cNvGraphicFramePr>
          <p:nvPr>
            <p:ph idx="1"/>
          </p:nvPr>
        </p:nvGraphicFramePr>
        <p:xfrm>
          <a:off x="577850" y="1690688"/>
          <a:ext cx="10844213" cy="4725987"/>
        </p:xfrm>
        <a:graphic>
          <a:graphicData uri="http://schemas.openxmlformats.org/drawingml/2006/table">
            <a:tbl>
              <a:tblPr firstRow="1" firstCol="1" bandRow="1">
                <a:tableStyleId>{21E4AEA4-8DFA-4A89-87EB-49C32662AFE0}</a:tableStyleId>
              </a:tblPr>
              <a:tblGrid>
                <a:gridCol w="750466">
                  <a:extLst>
                    <a:ext uri="{9D8B030D-6E8A-4147-A177-3AD203B41FA5}">
                      <a16:colId xmlns:a16="http://schemas.microsoft.com/office/drawing/2014/main" val="20000"/>
                    </a:ext>
                  </a:extLst>
                </a:gridCol>
                <a:gridCol w="3023051">
                  <a:extLst>
                    <a:ext uri="{9D8B030D-6E8A-4147-A177-3AD203B41FA5}">
                      <a16:colId xmlns:a16="http://schemas.microsoft.com/office/drawing/2014/main" val="20001"/>
                    </a:ext>
                  </a:extLst>
                </a:gridCol>
                <a:gridCol w="1963744">
                  <a:extLst>
                    <a:ext uri="{9D8B030D-6E8A-4147-A177-3AD203B41FA5}">
                      <a16:colId xmlns:a16="http://schemas.microsoft.com/office/drawing/2014/main" val="20002"/>
                    </a:ext>
                  </a:extLst>
                </a:gridCol>
                <a:gridCol w="1831385">
                  <a:extLst>
                    <a:ext uri="{9D8B030D-6E8A-4147-A177-3AD203B41FA5}">
                      <a16:colId xmlns:a16="http://schemas.microsoft.com/office/drawing/2014/main" val="20003"/>
                    </a:ext>
                  </a:extLst>
                </a:gridCol>
                <a:gridCol w="3275566">
                  <a:extLst>
                    <a:ext uri="{9D8B030D-6E8A-4147-A177-3AD203B41FA5}">
                      <a16:colId xmlns:a16="http://schemas.microsoft.com/office/drawing/2014/main" val="20004"/>
                    </a:ext>
                  </a:extLst>
                </a:gridCol>
              </a:tblGrid>
              <a:tr h="220005">
                <a:tc>
                  <a:txBody>
                    <a:bodyPr/>
                    <a:lstStyle/>
                    <a:p>
                      <a:pPr algn="just"/>
                      <a:r>
                        <a:rPr lang="es-ES_tradnl" sz="1000" dirty="0">
                          <a:effectLst/>
                        </a:rPr>
                        <a:t>No.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8" marR="33298" marT="0" marB="0" anchor="ctr"/>
                </a:tc>
                <a:tc>
                  <a:txBody>
                    <a:bodyPr/>
                    <a:lstStyle/>
                    <a:p>
                      <a:pPr algn="ctr"/>
                      <a:r>
                        <a:rPr lang="es-ES_tradnl" sz="1000">
                          <a:effectLst/>
                        </a:rPr>
                        <a:t>PROYECTOS DE ACUERDO No. </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8" marR="33298" marT="0" marB="0" anchor="ctr"/>
                </a:tc>
                <a:tc>
                  <a:txBody>
                    <a:bodyPr/>
                    <a:lstStyle/>
                    <a:p>
                      <a:pPr algn="ctr"/>
                      <a:r>
                        <a:rPr lang="es-ES_tradnl" sz="1000" dirty="0">
                          <a:effectLst/>
                        </a:rPr>
                        <a:t>PRESENTADO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8" marR="33298" marT="0" marB="0" anchor="ctr"/>
                </a:tc>
                <a:tc>
                  <a:txBody>
                    <a:bodyPr/>
                    <a:lstStyle/>
                    <a:p>
                      <a:pPr algn="ctr"/>
                      <a:r>
                        <a:rPr lang="es-ES_tradnl" sz="1000">
                          <a:effectLst/>
                        </a:rPr>
                        <a:t>PONENTES</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8" marR="33298" marT="0" marB="0" anchor="ctr"/>
                </a:tc>
                <a:tc>
                  <a:txBody>
                    <a:bodyPr/>
                    <a:lstStyle/>
                    <a:p>
                      <a:pPr algn="ctr"/>
                      <a:r>
                        <a:rPr lang="es-ES_tradnl" sz="1000" dirty="0">
                          <a:effectLst/>
                          <a:latin typeface="Times New Roman" panose="02020603050405020304" pitchFamily="18" charset="0"/>
                          <a:ea typeface="Times New Roman" panose="02020603050405020304" pitchFamily="18" charset="0"/>
                          <a:cs typeface="Times New Roman" panose="02020603050405020304" pitchFamily="18" charset="0"/>
                        </a:rPr>
                        <a:t>OBSERVACION</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8" marR="33298" marT="0" marB="0" anchor="ctr"/>
                </a:tc>
                <a:extLst>
                  <a:ext uri="{0D108BD9-81ED-4DB2-BD59-A6C34878D82A}">
                    <a16:rowId xmlns:a16="http://schemas.microsoft.com/office/drawing/2014/main" val="10000"/>
                  </a:ext>
                </a:extLst>
              </a:tr>
              <a:tr h="1650040">
                <a:tc>
                  <a:txBody>
                    <a:bodyPr/>
                    <a:lstStyle/>
                    <a:p>
                      <a:pPr algn="ctr"/>
                      <a:r>
                        <a:rPr lang="es-ES_tradnl" sz="1200" dirty="0">
                          <a:effectLst/>
                        </a:rPr>
                        <a:t>8</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8" marR="33298" marT="0" marB="0" anchor="ctr"/>
                </a:tc>
                <a:tc>
                  <a:txBody>
                    <a:bodyPr/>
                    <a:lstStyle/>
                    <a:p>
                      <a:pPr algn="just"/>
                      <a:r>
                        <a:rPr lang="es-ES" sz="1200" b="1" dirty="0">
                          <a:effectLst/>
                        </a:rPr>
                        <a:t>P.A. 085</a:t>
                      </a:r>
                      <a:endParaRPr lang="es-CO" sz="1200" dirty="0">
                        <a:effectLst/>
                      </a:endParaRPr>
                    </a:p>
                    <a:p>
                      <a:pPr algn="just"/>
                      <a:r>
                        <a:rPr lang="es-ES" sz="1000" dirty="0">
                          <a:effectLst/>
                        </a:rPr>
                        <a:t>"Por el cual se crea el Fondo Territorial de Seguridad y Convivencia ciudadana en el Distrito de Cartagena, y se dictan otras disposiciones"</a:t>
                      </a:r>
                      <a:endParaRPr lang="es-CO" sz="1200" dirty="0">
                        <a:effectLst/>
                      </a:endParaRPr>
                    </a:p>
                    <a:p>
                      <a:pPr algn="just"/>
                      <a:r>
                        <a:rPr lang="es-ES" sz="1200" b="1" dirty="0">
                          <a:effectLst/>
                        </a:rPr>
                        <a:t>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tabLst>
                          <a:tab pos="2700020" algn="ctr"/>
                          <a:tab pos="5400040" algn="r"/>
                        </a:tabLst>
                      </a:pPr>
                      <a:r>
                        <a:rPr lang="es-ES" sz="1000" dirty="0">
                          <a:effectLst/>
                        </a:rPr>
                        <a:t>El Ejecutivo </a:t>
                      </a:r>
                      <a:endParaRPr lang="es-CO" sz="1200" dirty="0">
                        <a:effectLst/>
                      </a:endParaRPr>
                    </a:p>
                    <a:p>
                      <a:pPr algn="ctr">
                        <a:tabLst>
                          <a:tab pos="2700020" algn="ctr"/>
                          <a:tab pos="5400040" algn="r"/>
                        </a:tabLst>
                      </a:pPr>
                      <a:r>
                        <a:rPr lang="es-ES" sz="1000" dirty="0">
                          <a:effectLst/>
                        </a:rPr>
                        <a:t>25/06/21</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r>
                        <a:rPr lang="es-ES" sz="1000" b="1" dirty="0">
                          <a:effectLst/>
                        </a:rPr>
                        <a:t>COMISION 2DA</a:t>
                      </a:r>
                      <a:endParaRPr lang="es-CO" sz="1200" dirty="0">
                        <a:effectLst/>
                      </a:endParaRPr>
                    </a:p>
                    <a:p>
                      <a:pPr algn="ctr"/>
                      <a:r>
                        <a:rPr lang="es-ES" sz="1000" dirty="0">
                          <a:effectLst/>
                        </a:rPr>
                        <a:t>David Caballero (C)</a:t>
                      </a:r>
                      <a:endParaRPr lang="es-CO" sz="1200" dirty="0">
                        <a:effectLst/>
                      </a:endParaRPr>
                    </a:p>
                    <a:p>
                      <a:pPr algn="ctr"/>
                      <a:r>
                        <a:rPr lang="es-ES" sz="1000" dirty="0">
                          <a:effectLst/>
                        </a:rPr>
                        <a:t>Gloria Estrada </a:t>
                      </a:r>
                      <a:endParaRPr lang="es-CO" sz="1200" dirty="0">
                        <a:effectLst/>
                      </a:endParaRPr>
                    </a:p>
                    <a:p>
                      <a:pPr algn="ctr">
                        <a:tabLst>
                          <a:tab pos="2700020" algn="ctr"/>
                          <a:tab pos="5400040" algn="r"/>
                        </a:tabLst>
                      </a:pPr>
                      <a:r>
                        <a:rPr lang="es-ES" sz="1000" dirty="0" err="1">
                          <a:effectLst/>
                        </a:rPr>
                        <a:t>Luder</a:t>
                      </a:r>
                      <a:r>
                        <a:rPr lang="es-ES" sz="1000" dirty="0">
                          <a:effectLst/>
                        </a:rPr>
                        <a:t> Ariza</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r>
                        <a:rPr lang="es-ES" sz="1200" b="1" dirty="0">
                          <a:effectLst/>
                        </a:rPr>
                        <a:t> </a:t>
                      </a:r>
                      <a:endParaRPr lang="es-CO" sz="1200" dirty="0">
                        <a:effectLst/>
                      </a:endParaRPr>
                    </a:p>
                    <a:p>
                      <a:pPr algn="ctr"/>
                      <a:r>
                        <a:rPr lang="es-ES" sz="1100" b="1" dirty="0">
                          <a:effectLst/>
                        </a:rPr>
                        <a:t>PENDIENTE IMPACTO FISCAL PARA ELABORACION 1ER DEBATE</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val="10001"/>
                  </a:ext>
                </a:extLst>
              </a:tr>
              <a:tr h="2855942">
                <a:tc>
                  <a:txBody>
                    <a:bodyPr/>
                    <a:lstStyle/>
                    <a:p>
                      <a:pPr algn="ctr"/>
                      <a:r>
                        <a:rPr lang="es-ES_tradnl" sz="1200" dirty="0">
                          <a:effectLst/>
                        </a:rPr>
                        <a:t>9</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8" marR="33298" marT="0" marB="0" anchor="ctr"/>
                </a:tc>
                <a:tc>
                  <a:txBody>
                    <a:bodyPr/>
                    <a:lstStyle/>
                    <a:p>
                      <a:pPr algn="just"/>
                      <a:r>
                        <a:rPr lang="es-ES" sz="1200" b="1">
                          <a:effectLst/>
                        </a:rPr>
                        <a:t>P.A. 086</a:t>
                      </a:r>
                      <a:endParaRPr lang="es-CO" sz="1200">
                        <a:effectLst/>
                      </a:endParaRPr>
                    </a:p>
                    <a:p>
                      <a:pPr algn="just"/>
                      <a:r>
                        <a:rPr lang="es-ES" sz="1000">
                          <a:effectLst/>
                        </a:rPr>
                        <a:t>“Por medio del cual se realiza un traslado presupuestal entre unidades ejecutoras en el Presupuesto de Rentas, Recursos de capital y Recursos de fondos especiales; las Apropiaciones de funcionamiento y de Servicio a la deuda, así como el plan de Inversiones con Enfoque de Género para la vigencia fiscal del 1° de enero al 31 de diciembre de 2021 en el Distrito Turístico y Cultural de Cartagena de indias y se dictan otras disposiciones”</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tabLst>
                          <a:tab pos="2700020" algn="ctr"/>
                          <a:tab pos="5400040" algn="r"/>
                        </a:tabLst>
                      </a:pPr>
                      <a:r>
                        <a:rPr lang="es-ES" sz="1000">
                          <a:effectLst/>
                        </a:rPr>
                        <a:t>El Ejecutivo</a:t>
                      </a:r>
                      <a:endParaRPr lang="es-CO" sz="1200">
                        <a:effectLst/>
                      </a:endParaRPr>
                    </a:p>
                    <a:p>
                      <a:pPr algn="ctr">
                        <a:tabLst>
                          <a:tab pos="2700020" algn="ctr"/>
                          <a:tab pos="5400040" algn="r"/>
                        </a:tabLst>
                      </a:pPr>
                      <a:r>
                        <a:rPr lang="es-ES" sz="1000">
                          <a:effectLst/>
                        </a:rPr>
                        <a:t>26/06/21</a:t>
                      </a:r>
                      <a:endParaRPr lang="es-CO" sz="1200">
                        <a:effectLst/>
                      </a:endParaRPr>
                    </a:p>
                    <a:p>
                      <a:pPr algn="ctr">
                        <a:tabLst>
                          <a:tab pos="2700020" algn="ctr"/>
                          <a:tab pos="5400040" algn="r"/>
                        </a:tabLst>
                      </a:pPr>
                      <a:r>
                        <a:rPr lang="es-ES" sz="1200">
                          <a:effectLst/>
                        </a:rPr>
                        <a:t> </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r>
                        <a:rPr lang="es-ES" sz="1000" b="1">
                          <a:effectLst/>
                        </a:rPr>
                        <a:t>COMISION 1RA Y 2DA</a:t>
                      </a:r>
                      <a:endParaRPr lang="es-CO" sz="1200">
                        <a:effectLst/>
                      </a:endParaRPr>
                    </a:p>
                    <a:p>
                      <a:pPr algn="ctr"/>
                      <a:r>
                        <a:rPr lang="es-ES" sz="1000">
                          <a:effectLst/>
                        </a:rPr>
                        <a:t>Liliana Suarez (C)</a:t>
                      </a:r>
                      <a:endParaRPr lang="es-CO" sz="1200">
                        <a:effectLst/>
                      </a:endParaRPr>
                    </a:p>
                    <a:p>
                      <a:pPr algn="ctr"/>
                      <a:r>
                        <a:rPr lang="es-ES" sz="1000">
                          <a:effectLst/>
                        </a:rPr>
                        <a:t>Oscar Marín</a:t>
                      </a:r>
                      <a:endParaRPr lang="es-CO" sz="1200">
                        <a:effectLst/>
                      </a:endParaRPr>
                    </a:p>
                    <a:p>
                      <a:pPr algn="ctr"/>
                      <a:r>
                        <a:rPr lang="es-ES" sz="1000">
                          <a:effectLst/>
                        </a:rPr>
                        <a:t>Kattya Mendoza</a:t>
                      </a:r>
                      <a:endParaRPr lang="es-CO" sz="1200">
                        <a:effectLst/>
                      </a:endParaRPr>
                    </a:p>
                    <a:p>
                      <a:pPr algn="ctr">
                        <a:tabLst>
                          <a:tab pos="2700020" algn="ctr"/>
                          <a:tab pos="5400040" algn="r"/>
                        </a:tabLst>
                      </a:pPr>
                      <a:r>
                        <a:rPr lang="es-ES" sz="1000">
                          <a:effectLst/>
                        </a:rPr>
                        <a:t>Laureano Curi</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r>
                        <a:rPr lang="es-ES" sz="1200" b="1" dirty="0">
                          <a:effectLst/>
                        </a:rPr>
                        <a:t> </a:t>
                      </a:r>
                      <a:endParaRPr lang="es-CO" sz="1200" dirty="0">
                        <a:effectLst/>
                      </a:endParaRPr>
                    </a:p>
                    <a:p>
                      <a:pPr algn="ctr"/>
                      <a:r>
                        <a:rPr lang="es-ES" sz="1200" b="1" dirty="0">
                          <a:effectLst/>
                        </a:rPr>
                        <a:t>1ER DEBATE</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a:extLst>
              <a:ext uri="{FF2B5EF4-FFF2-40B4-BE49-F238E27FC236}">
                <a16:creationId xmlns:a16="http://schemas.microsoft.com/office/drawing/2014/main" id="{D1C7338B-4C76-4AAE-828D-A1F8FABA059F}"/>
              </a:ext>
            </a:extLst>
          </p:cNvPr>
          <p:cNvSpPr>
            <a:spLocks noGrp="1" noChangeArrowheads="1"/>
          </p:cNvSpPr>
          <p:nvPr>
            <p:ph type="title"/>
          </p:nvPr>
        </p:nvSpPr>
        <p:spPr/>
        <p:txBody>
          <a:bodyPr/>
          <a:lstStyle/>
          <a:p>
            <a:r>
              <a:rPr lang="es-CO" altLang="es-CO" sz="3600">
                <a:solidFill>
                  <a:schemeClr val="bg1"/>
                </a:solidFill>
                <a:latin typeface="Aharoni" pitchFamily="2" charset="0"/>
                <a:cs typeface="Aharoni" pitchFamily="2" charset="0"/>
              </a:rPr>
              <a:t>PROYECTOS DEACUERDO EN  TRAMITE</a:t>
            </a:r>
            <a:endParaRPr lang="es-CO" altLang="es-CO" sz="3600"/>
          </a:p>
        </p:txBody>
      </p:sp>
      <p:graphicFrame>
        <p:nvGraphicFramePr>
          <p:cNvPr id="5" name="Marcador de contenido 7">
            <a:extLst>
              <a:ext uri="{FF2B5EF4-FFF2-40B4-BE49-F238E27FC236}">
                <a16:creationId xmlns:a16="http://schemas.microsoft.com/office/drawing/2014/main" id="{B6364D36-3B8F-4CAD-9290-496596BCA5B2}"/>
              </a:ext>
            </a:extLst>
          </p:cNvPr>
          <p:cNvGraphicFramePr>
            <a:graphicFrameLocks noGrp="1"/>
          </p:cNvGraphicFramePr>
          <p:nvPr>
            <p:ph idx="1"/>
          </p:nvPr>
        </p:nvGraphicFramePr>
        <p:xfrm>
          <a:off x="698500" y="2076450"/>
          <a:ext cx="10479088" cy="4019550"/>
        </p:xfrm>
        <a:graphic>
          <a:graphicData uri="http://schemas.openxmlformats.org/drawingml/2006/table">
            <a:tbl>
              <a:tblPr firstRow="1" firstCol="1" bandRow="1">
                <a:tableStyleId>{93296810-A885-4BE3-A3E7-6D5BEEA58F35}</a:tableStyleId>
              </a:tblPr>
              <a:tblGrid>
                <a:gridCol w="743387">
                  <a:extLst>
                    <a:ext uri="{9D8B030D-6E8A-4147-A177-3AD203B41FA5}">
                      <a16:colId xmlns:a16="http://schemas.microsoft.com/office/drawing/2014/main" val="20000"/>
                    </a:ext>
                  </a:extLst>
                </a:gridCol>
                <a:gridCol w="2965578">
                  <a:extLst>
                    <a:ext uri="{9D8B030D-6E8A-4147-A177-3AD203B41FA5}">
                      <a16:colId xmlns:a16="http://schemas.microsoft.com/office/drawing/2014/main" val="20001"/>
                    </a:ext>
                  </a:extLst>
                </a:gridCol>
                <a:gridCol w="1930151">
                  <a:extLst>
                    <a:ext uri="{9D8B030D-6E8A-4147-A177-3AD203B41FA5}">
                      <a16:colId xmlns:a16="http://schemas.microsoft.com/office/drawing/2014/main" val="20002"/>
                    </a:ext>
                  </a:extLst>
                </a:gridCol>
                <a:gridCol w="1800055">
                  <a:extLst>
                    <a:ext uri="{9D8B030D-6E8A-4147-A177-3AD203B41FA5}">
                      <a16:colId xmlns:a16="http://schemas.microsoft.com/office/drawing/2014/main" val="20003"/>
                    </a:ext>
                  </a:extLst>
                </a:gridCol>
                <a:gridCol w="3039916">
                  <a:extLst>
                    <a:ext uri="{9D8B030D-6E8A-4147-A177-3AD203B41FA5}">
                      <a16:colId xmlns:a16="http://schemas.microsoft.com/office/drawing/2014/main" val="20004"/>
                    </a:ext>
                  </a:extLst>
                </a:gridCol>
              </a:tblGrid>
              <a:tr h="460511">
                <a:tc>
                  <a:txBody>
                    <a:bodyPr/>
                    <a:lstStyle/>
                    <a:p>
                      <a:pPr algn="just"/>
                      <a:r>
                        <a:rPr lang="es-ES_tradnl" sz="1000" dirty="0">
                          <a:effectLst/>
                        </a:rPr>
                        <a:t>No.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000">
                          <a:effectLst/>
                        </a:rPr>
                        <a:t>PROYECTOS DE ACUERDO No. </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000" dirty="0">
                          <a:effectLst/>
                        </a:rPr>
                        <a:t>PRESENTADO</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000">
                          <a:effectLst/>
                        </a:rPr>
                        <a:t>PONENTES</a:t>
                      </a:r>
                      <a:endParaRPr lang="es-CO"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ctr"/>
                      <a:r>
                        <a:rPr lang="es-ES_tradnl" sz="1000" dirty="0">
                          <a:effectLst/>
                          <a:latin typeface="Times New Roman" panose="02020603050405020304" pitchFamily="18" charset="0"/>
                          <a:ea typeface="Times New Roman" panose="02020603050405020304" pitchFamily="18" charset="0"/>
                          <a:cs typeface="Times New Roman" panose="02020603050405020304" pitchFamily="18" charset="0"/>
                        </a:rPr>
                        <a:t>OBSERVACION </a:t>
                      </a:r>
                      <a:endParaRPr lang="es-CO"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extLst>
                  <a:ext uri="{0D108BD9-81ED-4DB2-BD59-A6C34878D82A}">
                    <a16:rowId xmlns:a16="http://schemas.microsoft.com/office/drawing/2014/main" val="10000"/>
                  </a:ext>
                </a:extLst>
              </a:tr>
              <a:tr h="3559039">
                <a:tc>
                  <a:txBody>
                    <a:bodyPr/>
                    <a:lstStyle/>
                    <a:p>
                      <a:pPr algn="ctr"/>
                      <a:r>
                        <a:rPr lang="es-ES_tradnl" sz="1200" dirty="0">
                          <a:effectLst/>
                        </a:rPr>
                        <a:t>10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3299" marR="33299" marT="0" marB="0" anchor="ctr"/>
                </a:tc>
                <a:tc>
                  <a:txBody>
                    <a:bodyPr/>
                    <a:lstStyle/>
                    <a:p>
                      <a:pPr algn="just"/>
                      <a:r>
                        <a:rPr lang="es-ES" sz="1200" b="1">
                          <a:effectLst/>
                        </a:rPr>
                        <a:t>P.A. 087</a:t>
                      </a:r>
                      <a:endParaRPr lang="es-CO" sz="1200">
                        <a:effectLst/>
                      </a:endParaRPr>
                    </a:p>
                    <a:p>
                      <a:pPr algn="just"/>
                      <a:r>
                        <a:rPr lang="es-ES" sz="1000">
                          <a:effectLst/>
                        </a:rPr>
                        <a:t>“Por medio del cual se establece el Plan de Saneamiento Fiscal Parcial del Distrito de Cartagena en lo correspondiente a cuentas por pagar del nivel central y fondos del nivel descentralizado, déficit parcial del Instituto Distrital de Deporte y Recreación IDER, sentencias y conciliaciones de la Alcaldía Mayor del Distrito de Cartagena de Indias, y se establecen otras disposiciones”. </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tabLst>
                          <a:tab pos="2700020" algn="ctr"/>
                          <a:tab pos="5400040" algn="r"/>
                        </a:tabLst>
                      </a:pPr>
                      <a:r>
                        <a:rPr lang="es-ES" sz="1000">
                          <a:effectLst/>
                        </a:rPr>
                        <a:t>El Ejecutivo</a:t>
                      </a:r>
                      <a:endParaRPr lang="es-CO" sz="1200">
                        <a:effectLst/>
                      </a:endParaRPr>
                    </a:p>
                    <a:p>
                      <a:pPr algn="ctr">
                        <a:tabLst>
                          <a:tab pos="2700020" algn="ctr"/>
                          <a:tab pos="5400040" algn="r"/>
                        </a:tabLst>
                      </a:pPr>
                      <a:r>
                        <a:rPr lang="es-ES" sz="1000">
                          <a:effectLst/>
                        </a:rPr>
                        <a:t>29/06/21</a:t>
                      </a:r>
                      <a:endParaRPr lang="es-CO" sz="1200">
                        <a:effectLst/>
                      </a:endParaRPr>
                    </a:p>
                    <a:p>
                      <a:pPr algn="ctr">
                        <a:tabLst>
                          <a:tab pos="2700020" algn="ctr"/>
                          <a:tab pos="5400040" algn="r"/>
                        </a:tabLst>
                      </a:pPr>
                      <a:r>
                        <a:rPr lang="es-ES" sz="1000">
                          <a:effectLst/>
                        </a:rPr>
                        <a:t> </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000" b="1">
                          <a:effectLst/>
                        </a:rPr>
                        <a:t>COMISION 1RA Y 2DA</a:t>
                      </a:r>
                      <a:endParaRPr lang="es-CO" sz="1200">
                        <a:effectLst/>
                      </a:endParaRPr>
                    </a:p>
                    <a:p>
                      <a:pPr algn="ctr"/>
                      <a:r>
                        <a:rPr lang="es-ES" sz="1000">
                          <a:effectLst/>
                        </a:rPr>
                        <a:t>Carlos Barrios (C)</a:t>
                      </a:r>
                      <a:endParaRPr lang="es-CO" sz="1200">
                        <a:effectLst/>
                      </a:endParaRPr>
                    </a:p>
                    <a:p>
                      <a:pPr algn="ctr"/>
                      <a:r>
                        <a:rPr lang="es-ES" sz="1000">
                          <a:effectLst/>
                        </a:rPr>
                        <a:t>Cesar Pion</a:t>
                      </a:r>
                      <a:endParaRPr lang="es-CO" sz="1200">
                        <a:effectLst/>
                      </a:endParaRPr>
                    </a:p>
                    <a:p>
                      <a:pPr algn="ctr"/>
                      <a:r>
                        <a:rPr lang="es-ES" sz="1000">
                          <a:effectLst/>
                        </a:rPr>
                        <a:t>Lewis Montero</a:t>
                      </a:r>
                      <a:endParaRPr lang="es-CO" sz="1200">
                        <a:effectLst/>
                      </a:endParaRPr>
                    </a:p>
                    <a:p>
                      <a:pPr algn="ctr"/>
                      <a:r>
                        <a:rPr lang="es-ES" sz="1000">
                          <a:effectLst/>
                        </a:rPr>
                        <a:t>Fernando Niño </a:t>
                      </a:r>
                      <a:endParaRPr lang="es-CO"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100" b="1" dirty="0">
                          <a:effectLst/>
                        </a:rPr>
                        <a:t>PENDIENTE REPSUESTA OBSERVACIONES PARA ELABORCION 1ER DEBATE </a:t>
                      </a:r>
                      <a:endParaRPr lang="es-C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E219A-5BF0-4F98-A83D-41518FFD0B02}"/>
              </a:ext>
            </a:extLst>
          </p:cNvPr>
          <p:cNvSpPr>
            <a:spLocks noGrp="1"/>
          </p:cNvSpPr>
          <p:nvPr>
            <p:ph type="ctrTitle"/>
          </p:nvPr>
        </p:nvSpPr>
        <p:spPr>
          <a:xfrm>
            <a:off x="2587625" y="2195513"/>
            <a:ext cx="7016750" cy="1233487"/>
          </a:xfrm>
        </p:spPr>
        <p:txBody>
          <a:bodyPr rtlCol="0">
            <a:normAutofit fontScale="90000"/>
          </a:bodyPr>
          <a:lstStyle/>
          <a:p>
            <a:pPr fontAlgn="auto">
              <a:spcAft>
                <a:spcPts val="0"/>
              </a:spcAft>
              <a:tabLst>
                <a:tab pos="2700020" algn="ctr"/>
                <a:tab pos="5400040" algn="r"/>
              </a:tabLst>
              <a:defRPr/>
            </a:pPr>
            <a:r>
              <a:rPr lang="es-ES_tradnl" sz="4000" b="1" dirty="0">
                <a:solidFill>
                  <a:srgbClr val="FF0000"/>
                </a:solidFill>
                <a:latin typeface="Aharoni" panose="02010803020104030203" pitchFamily="2" charset="-79"/>
                <a:ea typeface="Verdana" panose="020B0604030504040204" pitchFamily="34" charset="0"/>
                <a:cs typeface="Aharoni" panose="02010803020104030203" pitchFamily="2" charset="-79"/>
              </a:rPr>
              <a:t>COMISION PERMANENTE </a:t>
            </a:r>
            <a:br>
              <a:rPr lang="es-CO" sz="2000" dirty="0">
                <a:solidFill>
                  <a:srgbClr val="FF0000"/>
                </a:solidFill>
                <a:latin typeface="Aharoni" panose="02010803020104030203" pitchFamily="2" charset="-79"/>
                <a:ea typeface="Verdana" panose="020B0604030504040204" pitchFamily="34" charset="0"/>
                <a:cs typeface="Aharoni" panose="02010803020104030203" pitchFamily="2" charset="-79"/>
              </a:rPr>
            </a:br>
            <a:r>
              <a:rPr lang="es-ES_tradnl" sz="4000" b="1" dirty="0">
                <a:solidFill>
                  <a:srgbClr val="FF0000"/>
                </a:solidFill>
                <a:latin typeface="Aharoni" panose="02010803020104030203" pitchFamily="2" charset="-79"/>
                <a:ea typeface="Verdana" panose="020B0604030504040204" pitchFamily="34" charset="0"/>
                <a:cs typeface="Aharoni" panose="02010803020104030203" pitchFamily="2" charset="-79"/>
              </a:rPr>
              <a:t>SEGUNDA O DE PRESUPUESTO </a:t>
            </a:r>
            <a:br>
              <a:rPr lang="es-CO" sz="1800" dirty="0">
                <a:solidFill>
                  <a:srgbClr val="FF0000"/>
                </a:solidFill>
                <a:latin typeface="Times New Roman" panose="02020603050405020304" pitchFamily="18" charset="0"/>
                <a:ea typeface="Times New Roman" panose="02020603050405020304" pitchFamily="18" charset="0"/>
              </a:rPr>
            </a:br>
            <a:endParaRPr lang="es-CO" dirty="0"/>
          </a:p>
        </p:txBody>
      </p:sp>
      <p:sp>
        <p:nvSpPr>
          <p:cNvPr id="7171" name="Subtítulo 2">
            <a:extLst>
              <a:ext uri="{FF2B5EF4-FFF2-40B4-BE49-F238E27FC236}">
                <a16:creationId xmlns:a16="http://schemas.microsoft.com/office/drawing/2014/main" id="{3D78DC1F-F27C-4D8A-A987-6466A2D92670}"/>
              </a:ext>
            </a:extLst>
          </p:cNvPr>
          <p:cNvSpPr>
            <a:spLocks noGrp="1" noChangeArrowheads="1"/>
          </p:cNvSpPr>
          <p:nvPr>
            <p:ph type="subTitle" idx="1"/>
          </p:nvPr>
        </p:nvSpPr>
        <p:spPr>
          <a:xfrm>
            <a:off x="641350" y="3095625"/>
            <a:ext cx="11277600" cy="3273425"/>
          </a:xfrm>
        </p:spPr>
        <p:txBody>
          <a:bodyPr/>
          <a:lstStyle/>
          <a:p>
            <a:pPr algn="l"/>
            <a:r>
              <a:rPr lang="es-ES_tradnl" altLang="es-CO" sz="2800">
                <a:solidFill>
                  <a:srgbClr val="002060"/>
                </a:solidFill>
                <a:latin typeface="Aharoni" pitchFamily="2" charset="0"/>
                <a:ea typeface="Times New Roman" panose="02020603050405020304" pitchFamily="18" charset="0"/>
                <a:cs typeface="Aharoni" pitchFamily="2" charset="0"/>
              </a:rPr>
              <a:t>En cumplimiento de lo dispuesto en el Capítulo VII Artículos 196 al 204 del Acuerdo No. 014 de 2018, Reglamento Interno de esta Corporación, presentamos el Informe de Gestión de la Comisión Permanente Segunda o de Presupuesto y de los procesos adscritos a la misma, correspondiente al Primer Semestre de la vigencia 2021, gestión en la que intervienen los siete (7) concejales que la conforman, pertenecientes a cuatro (4) Bancadas así:</a:t>
            </a:r>
            <a:endParaRPr lang="es-CO" altLang="es-CO" sz="3600">
              <a:solidFill>
                <a:srgbClr val="002060"/>
              </a:solidFill>
              <a:latin typeface="Aharoni" pitchFamily="2" charset="0"/>
              <a:ea typeface="Times New Roman" panose="02020603050405020304" pitchFamily="18" charset="0"/>
              <a:cs typeface="Aharoni"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0BDE0-C48B-4FB8-A9F1-F8BE621EAD58}"/>
              </a:ext>
            </a:extLst>
          </p:cNvPr>
          <p:cNvSpPr>
            <a:spLocks noGrp="1"/>
          </p:cNvSpPr>
          <p:nvPr>
            <p:ph type="title"/>
          </p:nvPr>
        </p:nvSpPr>
        <p:spPr>
          <a:xfrm>
            <a:off x="838200" y="2103438"/>
            <a:ext cx="10515600" cy="1325562"/>
          </a:xfrm>
        </p:spPr>
        <p:txBody>
          <a:bodyPr rtlCol="0">
            <a:normAutofit fontScale="90000"/>
          </a:bodyPr>
          <a:lstStyle/>
          <a:p>
            <a:pPr algn="ctr" fontAlgn="auto">
              <a:spcAft>
                <a:spcPts val="0"/>
              </a:spcAft>
              <a:defRPr/>
            </a:pPr>
            <a:r>
              <a:rPr lang="es-ES_tradnl" sz="5300" dirty="0">
                <a:solidFill>
                  <a:srgbClr val="FF0000"/>
                </a:solidFill>
                <a:latin typeface="Aharoni" panose="02010803020104030203" pitchFamily="2" charset="-79"/>
                <a:ea typeface="Times New Roman" panose="02020603050405020304" pitchFamily="18" charset="0"/>
                <a:cs typeface="Aharoni" panose="02010803020104030203" pitchFamily="2" charset="-79"/>
              </a:rPr>
              <a:t>BALANCE DE PROYECTOS DE ACUERDOS PRESENTADOS</a:t>
            </a:r>
            <a:br>
              <a:rPr lang="es-CO" dirty="0">
                <a:latin typeface="Times New Roman" panose="02020603050405020304" pitchFamily="18" charset="0"/>
                <a:ea typeface="Times New Roman" panose="02020603050405020304" pitchFamily="18" charset="0"/>
              </a:rPr>
            </a:br>
            <a:endParaRPr lang="es-CO" dirty="0"/>
          </a:p>
        </p:txBody>
      </p:sp>
      <p:sp>
        <p:nvSpPr>
          <p:cNvPr id="3" name="Marcador de contenido 2">
            <a:extLst>
              <a:ext uri="{FF2B5EF4-FFF2-40B4-BE49-F238E27FC236}">
                <a16:creationId xmlns:a16="http://schemas.microsoft.com/office/drawing/2014/main" id="{4EC1B412-0F20-4A24-830D-FC952681ED1D}"/>
              </a:ext>
            </a:extLst>
          </p:cNvPr>
          <p:cNvSpPr>
            <a:spLocks noGrp="1"/>
          </p:cNvSpPr>
          <p:nvPr>
            <p:ph idx="1"/>
          </p:nvPr>
        </p:nvSpPr>
        <p:spPr/>
        <p:txBody>
          <a:bodyPr rtlCol="0">
            <a:normAutofit fontScale="85000" lnSpcReduction="20000"/>
          </a:bodyPr>
          <a:lstStyle/>
          <a:p>
            <a:pPr marL="342900" indent="-342900" algn="just" fontAlgn="auto">
              <a:spcBef>
                <a:spcPts val="0"/>
              </a:spcBef>
              <a:spcAft>
                <a:spcPts val="0"/>
              </a:spcAft>
              <a:buFont typeface="Symbol" panose="05050102010706020507" pitchFamily="18" charset="2"/>
              <a:buChar char=""/>
              <a:defRPr/>
            </a:pPr>
            <a:r>
              <a:rPr lang="es-ES_tradnl" sz="4700" b="1" dirty="0">
                <a:solidFill>
                  <a:srgbClr val="002060"/>
                </a:solidFill>
                <a:latin typeface="Aharoni" panose="02010803020104030203" pitchFamily="2" charset="-79"/>
                <a:ea typeface="Times New Roman" panose="02020603050405020304" pitchFamily="18" charset="0"/>
                <a:cs typeface="Aharoni" panose="02010803020104030203" pitchFamily="2" charset="-79"/>
              </a:rPr>
              <a:t>EJECUTIVO: SEIS (06)</a:t>
            </a:r>
          </a:p>
          <a:p>
            <a:pPr marL="0" indent="0" algn="just" fontAlgn="auto">
              <a:spcBef>
                <a:spcPts val="0"/>
              </a:spcBef>
              <a:spcAft>
                <a:spcPts val="0"/>
              </a:spcAft>
              <a:buFont typeface="Arial" panose="020B0604020202020204" pitchFamily="34" charset="0"/>
              <a:buNone/>
              <a:defRPr/>
            </a:pPr>
            <a:r>
              <a:rPr lang="es-ES" sz="4700" dirty="0">
                <a:solidFill>
                  <a:srgbClr val="002060"/>
                </a:solidFill>
                <a:latin typeface="Aharoni" panose="02010803020104030203" pitchFamily="2" charset="-79"/>
                <a:ea typeface="Times New Roman" panose="02020603050405020304" pitchFamily="18" charset="0"/>
                <a:cs typeface="Aharoni" panose="02010803020104030203" pitchFamily="2" charset="-79"/>
              </a:rPr>
              <a:t>071, 072, 082, 085, 086 y 087</a:t>
            </a:r>
          </a:p>
          <a:p>
            <a:pPr marL="0" indent="0" algn="just" fontAlgn="auto">
              <a:spcBef>
                <a:spcPts val="0"/>
              </a:spcBef>
              <a:spcAft>
                <a:spcPts val="0"/>
              </a:spcAft>
              <a:buFont typeface="Arial" panose="020B0604020202020204" pitchFamily="34" charset="0"/>
              <a:buNone/>
              <a:defRPr/>
            </a:pPr>
            <a:endParaRPr lang="es-CO" sz="8500" dirty="0">
              <a:solidFill>
                <a:srgbClr val="002060"/>
              </a:solidFill>
              <a:latin typeface="Aharoni" panose="02010803020104030203" pitchFamily="2" charset="-79"/>
              <a:ea typeface="Times New Roman" panose="02020603050405020304" pitchFamily="18" charset="0"/>
              <a:cs typeface="Aharoni" panose="02010803020104030203" pitchFamily="2" charset="-79"/>
            </a:endParaRPr>
          </a:p>
          <a:p>
            <a:pPr marL="342900" indent="-342900" algn="just" fontAlgn="auto">
              <a:spcBef>
                <a:spcPts val="0"/>
              </a:spcBef>
              <a:spcAft>
                <a:spcPts val="0"/>
              </a:spcAft>
              <a:buFont typeface="Symbol" panose="05050102010706020507" pitchFamily="18" charset="2"/>
              <a:buChar char=""/>
              <a:defRPr/>
            </a:pPr>
            <a:r>
              <a:rPr lang="es-ES_tradnl" sz="4700" b="1" dirty="0">
                <a:solidFill>
                  <a:srgbClr val="002060"/>
                </a:solidFill>
                <a:latin typeface="Aharoni" panose="02010803020104030203" pitchFamily="2" charset="-79"/>
                <a:ea typeface="Times New Roman" panose="02020603050405020304" pitchFamily="18" charset="0"/>
                <a:cs typeface="Aharoni" panose="02010803020104030203" pitchFamily="2" charset="-79"/>
              </a:rPr>
              <a:t>CORPORACION: DOS (02)</a:t>
            </a:r>
          </a:p>
          <a:p>
            <a:pPr marL="0" indent="0" algn="just" fontAlgn="auto">
              <a:spcBef>
                <a:spcPts val="0"/>
              </a:spcBef>
              <a:spcAft>
                <a:spcPts val="0"/>
              </a:spcAft>
              <a:buFont typeface="Arial" panose="020B0604020202020204" pitchFamily="34" charset="0"/>
              <a:buNone/>
              <a:defRPr/>
            </a:pPr>
            <a:r>
              <a:rPr lang="es-ES" sz="4700" dirty="0">
                <a:solidFill>
                  <a:srgbClr val="002060"/>
                </a:solidFill>
                <a:latin typeface="Aharoni" panose="02010803020104030203" pitchFamily="2" charset="-79"/>
                <a:ea typeface="Times New Roman" panose="02020603050405020304" pitchFamily="18" charset="0"/>
                <a:cs typeface="Aharoni" panose="02010803020104030203" pitchFamily="2" charset="-79"/>
              </a:rPr>
              <a:t>063 y 066.</a:t>
            </a:r>
            <a:endParaRPr lang="es-CO" sz="4700" dirty="0">
              <a:solidFill>
                <a:srgbClr val="002060"/>
              </a:solidFill>
              <a:latin typeface="Aharoni" panose="02010803020104030203" pitchFamily="2" charset="-79"/>
              <a:ea typeface="Times New Roman" panose="02020603050405020304" pitchFamily="18" charset="0"/>
              <a:cs typeface="Aharoni" panose="02010803020104030203" pitchFamily="2" charset="-79"/>
            </a:endParaRPr>
          </a:p>
          <a:p>
            <a:pPr fontAlgn="auto">
              <a:spcAft>
                <a:spcPts val="0"/>
              </a:spcAft>
              <a:defRPr/>
            </a:pPr>
            <a:endParaRPr lang="es-CO"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a:extLst>
              <a:ext uri="{FF2B5EF4-FFF2-40B4-BE49-F238E27FC236}">
                <a16:creationId xmlns:a16="http://schemas.microsoft.com/office/drawing/2014/main" id="{5020B511-85E3-411D-8331-6578B19972F8}"/>
              </a:ext>
            </a:extLst>
          </p:cNvPr>
          <p:cNvSpPr>
            <a:spLocks noGrp="1" noChangeArrowheads="1"/>
          </p:cNvSpPr>
          <p:nvPr>
            <p:ph type="title"/>
          </p:nvPr>
        </p:nvSpPr>
        <p:spPr>
          <a:xfrm>
            <a:off x="838200" y="1936750"/>
            <a:ext cx="10515600" cy="1325563"/>
          </a:xfrm>
        </p:spPr>
        <p:txBody>
          <a:bodyPr/>
          <a:lstStyle/>
          <a:p>
            <a:pPr algn="ctr"/>
            <a:r>
              <a:rPr lang="es-ES_tradnl" altLang="es-CO">
                <a:solidFill>
                  <a:srgbClr val="FF0000"/>
                </a:solidFill>
                <a:latin typeface="Aharoni" pitchFamily="2" charset="0"/>
                <a:ea typeface="Times New Roman" panose="02020603050405020304" pitchFamily="18" charset="0"/>
                <a:cs typeface="Aharoni" pitchFamily="2" charset="0"/>
              </a:rPr>
              <a:t>SESIONES EXTRAORDINARIAS </a:t>
            </a:r>
            <a:endParaRPr lang="es-CO" altLang="es-CO">
              <a:ea typeface="Times New Roman" panose="02020603050405020304" pitchFamily="18" charset="0"/>
              <a:cs typeface="Aharoni" pitchFamily="2" charset="0"/>
            </a:endParaRPr>
          </a:p>
        </p:txBody>
      </p:sp>
      <p:sp>
        <p:nvSpPr>
          <p:cNvPr id="26627" name="Marcador de contenido 2">
            <a:extLst>
              <a:ext uri="{FF2B5EF4-FFF2-40B4-BE49-F238E27FC236}">
                <a16:creationId xmlns:a16="http://schemas.microsoft.com/office/drawing/2014/main" id="{15F3EA8A-6940-429A-B3E8-3110BB5D47ED}"/>
              </a:ext>
            </a:extLst>
          </p:cNvPr>
          <p:cNvSpPr>
            <a:spLocks noGrp="1" noChangeArrowheads="1"/>
          </p:cNvSpPr>
          <p:nvPr>
            <p:ph idx="1"/>
          </p:nvPr>
        </p:nvSpPr>
        <p:spPr/>
        <p:txBody>
          <a:bodyPr/>
          <a:lstStyle/>
          <a:p>
            <a:pPr marL="342900" indent="-342900" algn="just">
              <a:spcBef>
                <a:spcPct val="0"/>
              </a:spcBef>
              <a:buFont typeface="Symbol" panose="05050102010706020507" pitchFamily="18" charset="2"/>
              <a:buChar char=""/>
            </a:pPr>
            <a:r>
              <a:rPr lang="es-ES_tradnl" altLang="es-CO" b="1">
                <a:solidFill>
                  <a:srgbClr val="002060"/>
                </a:solidFill>
                <a:latin typeface="Aharoni" pitchFamily="2" charset="0"/>
                <a:ea typeface="Times New Roman" panose="02020603050405020304" pitchFamily="18" charset="0"/>
                <a:cs typeface="Aharoni" pitchFamily="2" charset="0"/>
              </a:rPr>
              <a:t>Tramite OBJECIONES Proyecto de Acuerdo 063 </a:t>
            </a:r>
            <a:r>
              <a:rPr lang="es-MX" altLang="es-CO" b="1">
                <a:solidFill>
                  <a:srgbClr val="002060"/>
                </a:solidFill>
                <a:latin typeface="Aharoni" pitchFamily="2" charset="0"/>
                <a:ea typeface="Times New Roman" panose="02020603050405020304" pitchFamily="18" charset="0"/>
                <a:cs typeface="Aharoni" pitchFamily="2" charset="0"/>
              </a:rPr>
              <a:t>“Por el cual se establece el procedimiento a través del cual el Concejo Distrital de Cartagena de Indias, le hará control político al trámite de las asociaciones público privada, que pretenda suscribir el Distrito de Cartagena de Indias”.</a:t>
            </a:r>
            <a:endParaRPr lang="es-CO" altLang="es-CO">
              <a:ea typeface="Times New Roman" panose="02020603050405020304" pitchFamily="18" charset="0"/>
              <a:cs typeface="Aharoni"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2F92E4E-0DD3-4957-8369-0C8059E42E4A}"/>
              </a:ext>
            </a:extLst>
          </p:cNvPr>
          <p:cNvSpPr txBox="1"/>
          <p:nvPr/>
        </p:nvSpPr>
        <p:spPr>
          <a:xfrm>
            <a:off x="4170363" y="179388"/>
            <a:ext cx="4876800" cy="1231900"/>
          </a:xfrm>
          <a:prstGeom prst="rect">
            <a:avLst/>
          </a:prstGeom>
          <a:noFill/>
        </p:spPr>
        <p:txBody>
          <a:bodyPr>
            <a:spAutoFit/>
          </a:bodyPr>
          <a:lstStyle/>
          <a:p>
            <a:pPr eaLnBrk="1" fontAlgn="auto" hangingPunct="1">
              <a:spcBef>
                <a:spcPts val="0"/>
              </a:spcBef>
              <a:spcAft>
                <a:spcPts val="0"/>
              </a:spcAft>
              <a:defRPr/>
            </a:pPr>
            <a:r>
              <a:rPr lang="es-ES_tradnl" sz="2800" b="1" dirty="0">
                <a:solidFill>
                  <a:schemeClr val="bg1"/>
                </a:solidFill>
                <a:latin typeface="Aharoni" panose="02010803020104030203" pitchFamily="2" charset="-79"/>
                <a:ea typeface="Times New Roman" panose="02020603050405020304" pitchFamily="18" charset="0"/>
                <a:cs typeface="Aharoni" panose="02010803020104030203" pitchFamily="2" charset="-79"/>
              </a:rPr>
              <a:t>Comisión Permanente </a:t>
            </a:r>
            <a:br>
              <a:rPr lang="es-CO" sz="1400" dirty="0">
                <a:solidFill>
                  <a:schemeClr val="bg1"/>
                </a:solidFill>
                <a:latin typeface="Aharoni" panose="02010803020104030203" pitchFamily="2" charset="-79"/>
                <a:ea typeface="Times New Roman" panose="02020603050405020304" pitchFamily="18" charset="0"/>
                <a:cs typeface="Aharoni" panose="02010803020104030203" pitchFamily="2" charset="-79"/>
              </a:rPr>
            </a:br>
            <a:r>
              <a:rPr lang="es-ES_tradnl" sz="2800" b="1" dirty="0">
                <a:solidFill>
                  <a:schemeClr val="bg1"/>
                </a:solidFill>
                <a:latin typeface="Aharoni" panose="02010803020104030203" pitchFamily="2" charset="-79"/>
                <a:ea typeface="Times New Roman" panose="02020603050405020304" pitchFamily="18" charset="0"/>
                <a:cs typeface="Aharoni" panose="02010803020104030203" pitchFamily="2" charset="-79"/>
              </a:rPr>
              <a:t>Segunda o De Presupuesto </a:t>
            </a:r>
            <a:br>
              <a:rPr lang="es-CO" sz="1050" dirty="0">
                <a:solidFill>
                  <a:srgbClr val="FF0000"/>
                </a:solidFill>
                <a:latin typeface="Aharoni" panose="02010803020104030203" pitchFamily="2" charset="-79"/>
                <a:ea typeface="Times New Roman" panose="02020603050405020304" pitchFamily="18" charset="0"/>
                <a:cs typeface="Aharoni" panose="02010803020104030203" pitchFamily="2" charset="-79"/>
              </a:rPr>
            </a:br>
            <a:endParaRPr lang="es-CO"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44D890-35D0-4CBA-A6F2-776FD1B88153}"/>
              </a:ext>
            </a:extLst>
          </p:cNvPr>
          <p:cNvSpPr>
            <a:spLocks noGrp="1"/>
          </p:cNvSpPr>
          <p:nvPr>
            <p:ph type="title"/>
          </p:nvPr>
        </p:nvSpPr>
        <p:spPr/>
        <p:txBody>
          <a:bodyPr rtlCol="0">
            <a:normAutofit fontScale="90000"/>
          </a:bodyPr>
          <a:lstStyle/>
          <a:p>
            <a:pPr algn="ctr" fontAlgn="auto">
              <a:spcAft>
                <a:spcPts val="0"/>
              </a:spcAft>
              <a:defRPr/>
            </a:pPr>
            <a:r>
              <a:rPr lang="es-ES_tradnl" sz="3600" b="1" dirty="0">
                <a:solidFill>
                  <a:srgbClr val="FF0000"/>
                </a:solidFill>
                <a:latin typeface="Aharoni" panose="02010803020104030203" pitchFamily="2" charset="-79"/>
                <a:ea typeface="Verdana" panose="020B0604030504040204" pitchFamily="34" charset="0"/>
                <a:cs typeface="Aharoni" panose="02010803020104030203" pitchFamily="2" charset="-79"/>
              </a:rPr>
              <a:t>COMISION PERMANENTE </a:t>
            </a:r>
            <a:br>
              <a:rPr lang="es-CO" sz="2000" dirty="0">
                <a:solidFill>
                  <a:srgbClr val="FF0000"/>
                </a:solidFill>
                <a:latin typeface="Aharoni" panose="02010803020104030203" pitchFamily="2" charset="-79"/>
                <a:ea typeface="Verdana" panose="020B0604030504040204" pitchFamily="34" charset="0"/>
                <a:cs typeface="Aharoni" panose="02010803020104030203" pitchFamily="2" charset="-79"/>
              </a:rPr>
            </a:br>
            <a:r>
              <a:rPr lang="es-ES_tradnl" sz="3600" b="1" dirty="0">
                <a:solidFill>
                  <a:srgbClr val="FF0000"/>
                </a:solidFill>
                <a:latin typeface="Aharoni" panose="02010803020104030203" pitchFamily="2" charset="-79"/>
                <a:ea typeface="Verdana" panose="020B0604030504040204" pitchFamily="34" charset="0"/>
                <a:cs typeface="Aharoni" panose="02010803020104030203" pitchFamily="2" charset="-79"/>
              </a:rPr>
              <a:t>SEGUNDA O DE PRESUPUESTO</a:t>
            </a:r>
            <a:endParaRPr lang="es-CO" dirty="0"/>
          </a:p>
        </p:txBody>
      </p:sp>
      <p:sp>
        <p:nvSpPr>
          <p:cNvPr id="8195" name="Marcador de contenido 2">
            <a:extLst>
              <a:ext uri="{FF2B5EF4-FFF2-40B4-BE49-F238E27FC236}">
                <a16:creationId xmlns:a16="http://schemas.microsoft.com/office/drawing/2014/main" id="{D559BC82-1216-4BDE-906F-9967F95AE746}"/>
              </a:ext>
            </a:extLst>
          </p:cNvPr>
          <p:cNvSpPr>
            <a:spLocks noGrp="1" noChangeArrowheads="1"/>
          </p:cNvSpPr>
          <p:nvPr>
            <p:ph idx="1"/>
          </p:nvPr>
        </p:nvSpPr>
        <p:spPr>
          <a:xfrm>
            <a:off x="325438" y="1874838"/>
            <a:ext cx="11633200" cy="4618037"/>
          </a:xfrm>
        </p:spPr>
        <p:txBody>
          <a:bodyPr/>
          <a:lstStyle/>
          <a:p>
            <a:pPr marL="0" indent="0" algn="ctr">
              <a:buFont typeface="Arial" panose="020B0604020202020204" pitchFamily="34" charset="0"/>
              <a:buNone/>
              <a:tabLst>
                <a:tab pos="2698750" algn="ctr"/>
                <a:tab pos="5399088" algn="r"/>
              </a:tabLst>
            </a:pPr>
            <a:r>
              <a:rPr lang="es-ES_tradnl" altLang="es-CO" b="1">
                <a:latin typeface="Aharoni" pitchFamily="2" charset="0"/>
                <a:ea typeface="Times New Roman" panose="02020603050405020304" pitchFamily="18" charset="0"/>
                <a:cs typeface="Aharoni" pitchFamily="2" charset="0"/>
              </a:rPr>
              <a:t>PARTIDO CONSERVADOR  </a:t>
            </a:r>
            <a:endParaRPr lang="es-CO" altLang="es-CO">
              <a:latin typeface="Aharoni" pitchFamily="2" charset="0"/>
              <a:ea typeface="Times New Roman" panose="02020603050405020304" pitchFamily="18" charset="0"/>
              <a:cs typeface="Aharoni" pitchFamily="2" charset="0"/>
            </a:endParaRPr>
          </a:p>
          <a:p>
            <a:pPr marL="0" indent="0">
              <a:buFont typeface="Arial" panose="020B0604020202020204" pitchFamily="34" charset="0"/>
              <a:buNone/>
              <a:tabLst>
                <a:tab pos="2698750" algn="ctr"/>
                <a:tab pos="5399088" algn="r"/>
              </a:tabLst>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marL="0" indent="0">
              <a:buFont typeface="Arial" panose="020B0604020202020204" pitchFamily="34" charset="0"/>
              <a:buNone/>
              <a:tabLst>
                <a:tab pos="2698750" algn="ctr"/>
                <a:tab pos="5399088" algn="r"/>
              </a:tabLst>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marL="0" indent="0">
              <a:buFont typeface="Arial" panose="020B0604020202020204" pitchFamily="34" charset="0"/>
              <a:buNone/>
              <a:tabLst>
                <a:tab pos="2698750" algn="ctr"/>
                <a:tab pos="5399088" algn="r"/>
              </a:tabLst>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marL="0" indent="0">
              <a:buFont typeface="Arial" panose="020B0604020202020204" pitchFamily="34" charset="0"/>
              <a:buNone/>
              <a:tabLst>
                <a:tab pos="2698750" algn="ctr"/>
                <a:tab pos="5399088" algn="r"/>
              </a:tabLst>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marL="0" indent="0">
              <a:buFont typeface="Arial" panose="020B0604020202020204" pitchFamily="34" charset="0"/>
              <a:buNone/>
              <a:tabLst>
                <a:tab pos="2698750" algn="ctr"/>
                <a:tab pos="5399088" algn="r"/>
              </a:tabLst>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marL="0" indent="0">
              <a:buFont typeface="Arial" panose="020B0604020202020204" pitchFamily="34" charset="0"/>
              <a:buNone/>
              <a:tabLst>
                <a:tab pos="2698750" algn="ctr"/>
                <a:tab pos="5399088" algn="r"/>
              </a:tabLst>
            </a:pPr>
            <a:r>
              <a:rPr lang="es-ES_tradnl" altLang="es-CO">
                <a:latin typeface="Aharoni" pitchFamily="2" charset="0"/>
                <a:ea typeface="Calibri" panose="020F0502020204030204" pitchFamily="34" charset="0"/>
                <a:cs typeface="Aharoni" pitchFamily="2" charset="0"/>
              </a:rPr>
              <a:t>DAVID BERNARDO                                         FERNANDO DAVID </a:t>
            </a:r>
          </a:p>
          <a:p>
            <a:pPr marL="0" indent="0">
              <a:buFont typeface="Arial" panose="020B0604020202020204" pitchFamily="34" charset="0"/>
              <a:buNone/>
              <a:tabLst>
                <a:tab pos="2698750" algn="ctr"/>
                <a:tab pos="5399088" algn="r"/>
              </a:tabLst>
            </a:pPr>
            <a:r>
              <a:rPr lang="es-ES_tradnl" altLang="es-CO">
                <a:latin typeface="Aharoni" pitchFamily="2" charset="0"/>
                <a:ea typeface="Calibri" panose="020F0502020204030204" pitchFamily="34" charset="0"/>
                <a:cs typeface="Aharoni" pitchFamily="2" charset="0"/>
              </a:rPr>
              <a:t>CABALLERO RODRIGUEZ                               NIÑO MENDOZA</a:t>
            </a:r>
            <a:endParaRPr lang="es-CO" altLang="es-CO">
              <a:latin typeface="Aharoni" pitchFamily="2" charset="0"/>
              <a:ea typeface="Calibri" panose="020F0502020204030204" pitchFamily="34" charset="0"/>
              <a:cs typeface="Aharoni" pitchFamily="2" charset="0"/>
            </a:endParaRPr>
          </a:p>
          <a:p>
            <a:pPr marL="0" indent="0">
              <a:buFont typeface="Arial" panose="020B0604020202020204" pitchFamily="34" charset="0"/>
              <a:buNone/>
              <a:tabLst>
                <a:tab pos="2698750" algn="ctr"/>
                <a:tab pos="5399088" algn="r"/>
              </a:tabLst>
            </a:pPr>
            <a:r>
              <a:rPr lang="es-ES_tradnl" altLang="es-CO">
                <a:latin typeface="Century Gothic" panose="020B0502020202020204" pitchFamily="34" charset="0"/>
                <a:ea typeface="Calibri" panose="020F0502020204030204" pitchFamily="34" charset="0"/>
                <a:cs typeface="Verdana" panose="020B0604030504040204" pitchFamily="34" charset="0"/>
              </a:rPr>
              <a:t>                                                        </a:t>
            </a:r>
            <a:endParaRPr lang="es-CO" altLang="es-CO">
              <a:latin typeface="Verdana" panose="020B0604030504040204" pitchFamily="34" charset="0"/>
              <a:ea typeface="Calibri" panose="020F0502020204030204" pitchFamily="34" charset="0"/>
              <a:cs typeface="Verdana" panose="020B0604030504040204" pitchFamily="34" charset="0"/>
            </a:endParaRPr>
          </a:p>
          <a:p>
            <a:pPr marL="0" indent="0">
              <a:buFont typeface="Arial" panose="020B0604020202020204" pitchFamily="34" charset="0"/>
              <a:buNone/>
              <a:tabLst>
                <a:tab pos="2698750" algn="ctr"/>
                <a:tab pos="5399088" algn="r"/>
              </a:tabLst>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marL="0" indent="0">
              <a:buFont typeface="Arial" panose="020B0604020202020204" pitchFamily="34" charset="0"/>
              <a:buNone/>
              <a:tabLst>
                <a:tab pos="2698750" algn="ctr"/>
                <a:tab pos="5399088" algn="r"/>
              </a:tabLst>
            </a:pPr>
            <a:endParaRPr lang="es-ES_tradnl" altLang="es-CO">
              <a:latin typeface="Century Gothic" panose="020B0502020202020204" pitchFamily="34" charset="0"/>
              <a:ea typeface="Calibri" panose="020F0502020204030204" pitchFamily="34" charset="0"/>
              <a:cs typeface="Verdana" panose="020B0604030504040204" pitchFamily="34" charset="0"/>
            </a:endParaRPr>
          </a:p>
          <a:p>
            <a:pPr marL="0" indent="0">
              <a:buFont typeface="Arial" panose="020B0604020202020204" pitchFamily="34" charset="0"/>
              <a:buNone/>
              <a:tabLst>
                <a:tab pos="2698750" algn="ctr"/>
                <a:tab pos="5399088" algn="r"/>
              </a:tabLst>
            </a:pPr>
            <a:endParaRPr lang="es-CO" altLang="es-CO"/>
          </a:p>
        </p:txBody>
      </p:sp>
      <p:pic>
        <p:nvPicPr>
          <p:cNvPr id="8196" name="Picture 4">
            <a:extLst>
              <a:ext uri="{FF2B5EF4-FFF2-40B4-BE49-F238E27FC236}">
                <a16:creationId xmlns:a16="http://schemas.microsoft.com/office/drawing/2014/main" id="{860D19D6-59C4-431E-BC4D-7B4FF1114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6463" y="2554288"/>
            <a:ext cx="154622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6041284C-A2EE-46B3-9B47-1F71FFF1D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2554288"/>
            <a:ext cx="1546225" cy="231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8">
            <a:extLst>
              <a:ext uri="{FF2B5EF4-FFF2-40B4-BE49-F238E27FC236}">
                <a16:creationId xmlns:a16="http://schemas.microsoft.com/office/drawing/2014/main" id="{7B733022-9BCA-4D77-AD92-DCBAF699CD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1813" y="2671763"/>
            <a:ext cx="2857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3E927B03-92FE-446A-A925-C3A0F62A83D4}"/>
              </a:ext>
            </a:extLst>
          </p:cNvPr>
          <p:cNvSpPr>
            <a:spLocks noGrp="1" noChangeArrowheads="1"/>
          </p:cNvSpPr>
          <p:nvPr>
            <p:ph type="title"/>
          </p:nvPr>
        </p:nvSpPr>
        <p:spPr/>
        <p:txBody>
          <a:bodyPr/>
          <a:lstStyle/>
          <a:p>
            <a:pPr algn="ctr"/>
            <a:r>
              <a:rPr lang="es-ES_tradnl" altLang="es-CO" sz="3200" b="1">
                <a:solidFill>
                  <a:schemeClr val="bg1"/>
                </a:solidFill>
                <a:latin typeface="Aharoni" pitchFamily="2" charset="0"/>
                <a:ea typeface="Verdana" panose="020B0604030504040204" pitchFamily="34" charset="0"/>
                <a:cs typeface="Aharoni" pitchFamily="2" charset="0"/>
              </a:rPr>
              <a:t>COMISION PERMANENTE </a:t>
            </a:r>
            <a:br>
              <a:rPr lang="es-CO" altLang="es-CO" sz="2000">
                <a:solidFill>
                  <a:schemeClr val="bg1"/>
                </a:solidFill>
                <a:latin typeface="Aharoni" pitchFamily="2" charset="0"/>
                <a:ea typeface="Verdana" panose="020B0604030504040204" pitchFamily="34" charset="0"/>
                <a:cs typeface="Aharoni" pitchFamily="2" charset="0"/>
              </a:rPr>
            </a:br>
            <a:r>
              <a:rPr lang="es-ES_tradnl" altLang="es-CO" sz="3200" b="1">
                <a:solidFill>
                  <a:schemeClr val="bg1"/>
                </a:solidFill>
                <a:latin typeface="Aharoni" pitchFamily="2" charset="0"/>
                <a:ea typeface="Verdana" panose="020B0604030504040204" pitchFamily="34" charset="0"/>
                <a:cs typeface="Aharoni" pitchFamily="2" charset="0"/>
              </a:rPr>
              <a:t>SEGUNDA O DE PRESUPUESTO</a:t>
            </a:r>
            <a:endParaRPr lang="es-CO" altLang="es-CO" sz="3200">
              <a:solidFill>
                <a:schemeClr val="bg1"/>
              </a:solidFill>
              <a:ea typeface="Verdana" panose="020B0604030504040204" pitchFamily="34" charset="0"/>
              <a:cs typeface="Aharoni" pitchFamily="2" charset="0"/>
            </a:endParaRPr>
          </a:p>
        </p:txBody>
      </p:sp>
      <p:sp>
        <p:nvSpPr>
          <p:cNvPr id="3" name="Marcador de contenido 2">
            <a:extLst>
              <a:ext uri="{FF2B5EF4-FFF2-40B4-BE49-F238E27FC236}">
                <a16:creationId xmlns:a16="http://schemas.microsoft.com/office/drawing/2014/main" id="{F6C390DB-6143-4612-951B-4A6F136401F1}"/>
              </a:ext>
            </a:extLst>
          </p:cNvPr>
          <p:cNvSpPr>
            <a:spLocks noGrp="1"/>
          </p:cNvSpPr>
          <p:nvPr>
            <p:ph idx="1"/>
          </p:nvPr>
        </p:nvSpPr>
        <p:spPr>
          <a:xfrm>
            <a:off x="598488" y="1884363"/>
            <a:ext cx="10515600" cy="4398962"/>
          </a:xfrm>
        </p:spPr>
        <p:txBody>
          <a:bodyPr rtlCol="0">
            <a:normAutofit fontScale="85000" lnSpcReduction="20000"/>
          </a:bodyPr>
          <a:lstStyle/>
          <a:p>
            <a:pPr marL="0" indent="0" algn="ctr" fontAlgn="auto">
              <a:spcAft>
                <a:spcPts val="0"/>
              </a:spcAft>
              <a:buFont typeface="Arial" panose="020B0604020202020204" pitchFamily="34" charset="0"/>
              <a:buNone/>
              <a:defRPr/>
            </a:pPr>
            <a:r>
              <a:rPr lang="es-ES_tradnl" b="1" dirty="0">
                <a:solidFill>
                  <a:schemeClr val="bg1"/>
                </a:solidFill>
                <a:latin typeface="Aharoni" panose="02010803020104030203" pitchFamily="2" charset="-79"/>
                <a:ea typeface="Times New Roman" panose="02020603050405020304" pitchFamily="18" charset="0"/>
                <a:cs typeface="Aharoni" panose="02010803020104030203" pitchFamily="2" charset="-79"/>
              </a:rPr>
              <a:t>PARTIDO ALIANZA SOCIAL INDIGENA – ASI </a:t>
            </a: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r>
              <a:rPr lang="es-ES_tradnl" dirty="0">
                <a:solidFill>
                  <a:schemeClr val="bg1"/>
                </a:solidFill>
                <a:latin typeface="Aharoni" panose="02010803020104030203" pitchFamily="2" charset="-79"/>
                <a:ea typeface="Calibri" panose="020F0502020204030204" pitchFamily="34" charset="0"/>
                <a:cs typeface="Aharoni" panose="02010803020104030203" pitchFamily="2" charset="-79"/>
              </a:rPr>
              <a:t>CAROLINA                                                      LILIANA MARGARITA </a:t>
            </a:r>
          </a:p>
          <a:p>
            <a:pPr marL="0" indent="0" fontAlgn="auto">
              <a:spcAft>
                <a:spcPts val="0"/>
              </a:spcAft>
              <a:buFont typeface="Arial" panose="020B0604020202020204" pitchFamily="34" charset="0"/>
              <a:buNone/>
              <a:defRPr/>
            </a:pPr>
            <a:r>
              <a:rPr lang="es-ES_tradnl" dirty="0">
                <a:solidFill>
                  <a:schemeClr val="bg1"/>
                </a:solidFill>
                <a:latin typeface="Aharoni" panose="02010803020104030203" pitchFamily="2" charset="-79"/>
                <a:ea typeface="Calibri" panose="020F0502020204030204" pitchFamily="34" charset="0"/>
                <a:cs typeface="Aharoni" panose="02010803020104030203" pitchFamily="2" charset="-79"/>
              </a:rPr>
              <a:t>LOZANO BENITOREVOLLO                           SUAREZ BETANCOURT</a:t>
            </a:r>
            <a:endParaRPr lang="es-CO"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r>
              <a:rPr lang="es-ES_tradnl" dirty="0">
                <a:latin typeface="Aharoni" panose="02010803020104030203" pitchFamily="2" charset="-79"/>
                <a:ea typeface="Calibri" panose="020F0502020204030204" pitchFamily="34" charset="0"/>
                <a:cs typeface="Aharoni" panose="02010803020104030203" pitchFamily="2" charset="-79"/>
              </a:rPr>
              <a:t>                                                        </a:t>
            </a:r>
            <a:endParaRPr lang="es-CO"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algn="ctr" fontAlgn="auto">
              <a:spcAft>
                <a:spcPts val="0"/>
              </a:spcAft>
              <a:buFont typeface="Arial" panose="020B0604020202020204" pitchFamily="34" charset="0"/>
              <a:buNone/>
              <a:defRPr/>
            </a:pPr>
            <a:endParaRPr lang="es-CO" dirty="0"/>
          </a:p>
        </p:txBody>
      </p:sp>
      <p:pic>
        <p:nvPicPr>
          <p:cNvPr id="9220" name="Picture 2">
            <a:extLst>
              <a:ext uri="{FF2B5EF4-FFF2-40B4-BE49-F238E27FC236}">
                <a16:creationId xmlns:a16="http://schemas.microsoft.com/office/drawing/2014/main" id="{684D0CCB-914D-4053-BF19-6B27E8FAA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6063" y="2700338"/>
            <a:ext cx="2574925"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a:extLst>
              <a:ext uri="{FF2B5EF4-FFF2-40B4-BE49-F238E27FC236}">
                <a16:creationId xmlns:a16="http://schemas.microsoft.com/office/drawing/2014/main" id="{B3129C9D-1C11-4E79-9CEC-4BF626847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563" y="2209800"/>
            <a:ext cx="1785937"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a:extLst>
              <a:ext uri="{FF2B5EF4-FFF2-40B4-BE49-F238E27FC236}">
                <a16:creationId xmlns:a16="http://schemas.microsoft.com/office/drawing/2014/main" id="{9E9F295F-3E25-4C81-9240-1F6CB51389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9188" y="2220913"/>
            <a:ext cx="178752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a:extLst>
              <a:ext uri="{FF2B5EF4-FFF2-40B4-BE49-F238E27FC236}">
                <a16:creationId xmlns:a16="http://schemas.microsoft.com/office/drawing/2014/main" id="{9C823163-F4BE-4808-85C5-032A36BB8F65}"/>
              </a:ext>
            </a:extLst>
          </p:cNvPr>
          <p:cNvSpPr>
            <a:spLocks noGrp="1" noChangeArrowheads="1"/>
          </p:cNvSpPr>
          <p:nvPr>
            <p:ph type="title"/>
          </p:nvPr>
        </p:nvSpPr>
        <p:spPr/>
        <p:txBody>
          <a:bodyPr/>
          <a:lstStyle/>
          <a:p>
            <a:pPr algn="ctr"/>
            <a:r>
              <a:rPr lang="es-ES_tradnl" altLang="es-CO" sz="3200" b="1">
                <a:solidFill>
                  <a:schemeClr val="bg1"/>
                </a:solidFill>
                <a:latin typeface="Aharoni" pitchFamily="2" charset="0"/>
                <a:ea typeface="Verdana" panose="020B0604030504040204" pitchFamily="34" charset="0"/>
                <a:cs typeface="Aharoni" pitchFamily="2" charset="0"/>
              </a:rPr>
              <a:t>COMISION PERMANENTE </a:t>
            </a:r>
            <a:br>
              <a:rPr lang="es-CO" altLang="es-CO" sz="2400">
                <a:solidFill>
                  <a:schemeClr val="bg1"/>
                </a:solidFill>
                <a:latin typeface="Aharoni" pitchFamily="2" charset="0"/>
                <a:ea typeface="Verdana" panose="020B0604030504040204" pitchFamily="34" charset="0"/>
                <a:cs typeface="Aharoni" pitchFamily="2" charset="0"/>
              </a:rPr>
            </a:br>
            <a:r>
              <a:rPr lang="es-ES_tradnl" altLang="es-CO" sz="3200" b="1">
                <a:solidFill>
                  <a:schemeClr val="bg1"/>
                </a:solidFill>
                <a:latin typeface="Aharoni" pitchFamily="2" charset="0"/>
                <a:ea typeface="Verdana" panose="020B0604030504040204" pitchFamily="34" charset="0"/>
                <a:cs typeface="Aharoni" pitchFamily="2" charset="0"/>
              </a:rPr>
              <a:t>SEGUNDA O DE PRESUPUESTO</a:t>
            </a:r>
            <a:endParaRPr lang="es-CO" altLang="es-CO" sz="3200">
              <a:ea typeface="Verdana" panose="020B0604030504040204" pitchFamily="34" charset="0"/>
              <a:cs typeface="Aharoni" pitchFamily="2" charset="0"/>
            </a:endParaRPr>
          </a:p>
        </p:txBody>
      </p:sp>
      <p:sp>
        <p:nvSpPr>
          <p:cNvPr id="3" name="Marcador de contenido 2">
            <a:extLst>
              <a:ext uri="{FF2B5EF4-FFF2-40B4-BE49-F238E27FC236}">
                <a16:creationId xmlns:a16="http://schemas.microsoft.com/office/drawing/2014/main" id="{D3A2464F-2237-41E4-92D7-A40C1BC42C77}"/>
              </a:ext>
            </a:extLst>
          </p:cNvPr>
          <p:cNvSpPr>
            <a:spLocks noGrp="1"/>
          </p:cNvSpPr>
          <p:nvPr>
            <p:ph idx="1"/>
          </p:nvPr>
        </p:nvSpPr>
        <p:spPr>
          <a:xfrm>
            <a:off x="831850" y="1954213"/>
            <a:ext cx="10515600" cy="4351337"/>
          </a:xfrm>
        </p:spPr>
        <p:txBody>
          <a:bodyPr rtlCol="0">
            <a:normAutofit lnSpcReduction="10000"/>
          </a:bodyPr>
          <a:lstStyle/>
          <a:p>
            <a:pPr marL="0" indent="0" algn="ctr" fontAlgn="auto">
              <a:spcAft>
                <a:spcPts val="0"/>
              </a:spcAft>
              <a:buFont typeface="Arial" panose="020B0604020202020204" pitchFamily="34" charset="0"/>
              <a:buNone/>
              <a:defRPr/>
            </a:pPr>
            <a:r>
              <a:rPr lang="es-ES_tradnl" b="1" dirty="0">
                <a:solidFill>
                  <a:schemeClr val="bg1"/>
                </a:solidFill>
                <a:latin typeface="Aharoni" panose="02010803020104030203" pitchFamily="2" charset="-79"/>
                <a:ea typeface="Times New Roman" panose="02020603050405020304" pitchFamily="18" charset="0"/>
                <a:cs typeface="Aharoni" panose="02010803020104030203" pitchFamily="2" charset="-79"/>
              </a:rPr>
              <a:t>PARTIDO CAMBIO RADICAL</a:t>
            </a:r>
            <a:endParaRPr lang="es-ES_tradnl" dirty="0">
              <a:latin typeface="Century Gothic" panose="020B0502020202020204" pitchFamily="34" charset="0"/>
              <a:ea typeface="Calibri" panose="020F0502020204030204" pitchFamily="34" charset="0"/>
              <a:cs typeface="Verdana" panose="020B0604030504040204" pitchFamily="34" charset="0"/>
            </a:endParaRPr>
          </a:p>
          <a:p>
            <a:pPr marL="0" indent="0" fontAlgn="auto">
              <a:spcAft>
                <a:spcPts val="0"/>
              </a:spcAft>
              <a:buFont typeface="Arial" panose="020B0604020202020204" pitchFamily="34" charset="0"/>
              <a:buNone/>
              <a:defRPr/>
            </a:pPr>
            <a:endParaRPr lang="es-ES_tradnl" dirty="0">
              <a:latin typeface="Century Gothic" panose="020B0502020202020204" pitchFamily="34" charset="0"/>
              <a:ea typeface="Calibri" panose="020F0502020204030204" pitchFamily="34" charset="0"/>
              <a:cs typeface="Verdana" panose="020B0604030504040204" pitchFamily="34" charset="0"/>
            </a:endParaRPr>
          </a:p>
          <a:p>
            <a:pPr marL="0" indent="0" fontAlgn="auto">
              <a:spcAft>
                <a:spcPts val="0"/>
              </a:spcAft>
              <a:buFont typeface="Arial" panose="020B0604020202020204" pitchFamily="34" charset="0"/>
              <a:buNone/>
              <a:defRPr/>
            </a:pPr>
            <a:endParaRPr lang="es-ES_tradnl" dirty="0">
              <a:latin typeface="Century Gothic" panose="020B0502020202020204" pitchFamily="34" charset="0"/>
              <a:ea typeface="Calibri" panose="020F0502020204030204" pitchFamily="34" charset="0"/>
              <a:cs typeface="Verdana" panose="020B0604030504040204" pitchFamily="34" charset="0"/>
            </a:endParaRPr>
          </a:p>
          <a:p>
            <a:pPr marL="0" indent="0" fontAlgn="auto">
              <a:spcAft>
                <a:spcPts val="0"/>
              </a:spcAft>
              <a:buFont typeface="Arial" panose="020B0604020202020204" pitchFamily="34" charset="0"/>
              <a:buNone/>
              <a:defRPr/>
            </a:pPr>
            <a:endParaRPr lang="es-ES_tradnl" dirty="0">
              <a:latin typeface="Century Gothic" panose="020B0502020202020204" pitchFamily="34" charset="0"/>
              <a:ea typeface="Calibri" panose="020F0502020204030204" pitchFamily="34" charset="0"/>
              <a:cs typeface="Verdana" panose="020B0604030504040204" pitchFamily="34" charset="0"/>
            </a:endParaRPr>
          </a:p>
          <a:p>
            <a:pPr marL="0" indent="0" fontAlgn="auto">
              <a:spcAft>
                <a:spcPts val="0"/>
              </a:spcAft>
              <a:buFont typeface="Arial" panose="020B0604020202020204" pitchFamily="34" charset="0"/>
              <a:buNone/>
              <a:defRPr/>
            </a:pPr>
            <a:endParaRPr lang="es-ES_tradnl" dirty="0">
              <a:latin typeface="Century Gothic" panose="020B0502020202020204" pitchFamily="34" charset="0"/>
              <a:ea typeface="Calibri" panose="020F0502020204030204" pitchFamily="34" charset="0"/>
              <a:cs typeface="Verdana" panose="020B0604030504040204" pitchFamily="34" charset="0"/>
            </a:endParaRPr>
          </a:p>
          <a:p>
            <a:pPr marL="0" indent="0" fontAlgn="auto">
              <a:spcAft>
                <a:spcPts val="0"/>
              </a:spcAft>
              <a:buFont typeface="Arial" panose="020B0604020202020204" pitchFamily="34" charset="0"/>
              <a:buNone/>
              <a:defRPr/>
            </a:pPr>
            <a:endParaRPr lang="es-ES_tradnl" dirty="0">
              <a:latin typeface="Century Gothic" panose="020B0502020202020204" pitchFamily="34" charset="0"/>
              <a:ea typeface="Calibri" panose="020F0502020204030204" pitchFamily="34" charset="0"/>
              <a:cs typeface="Verdana" panose="020B0604030504040204" pitchFamily="34" charset="0"/>
            </a:endParaRPr>
          </a:p>
          <a:p>
            <a:pPr marL="0" indent="0" fontAlgn="auto">
              <a:spcAft>
                <a:spcPts val="0"/>
              </a:spcAft>
              <a:buFont typeface="Arial" panose="020B0604020202020204" pitchFamily="34" charset="0"/>
              <a:buNone/>
              <a:defRPr/>
            </a:pPr>
            <a:r>
              <a:rPr lang="es-ES_tradnl" dirty="0">
                <a:solidFill>
                  <a:schemeClr val="bg1"/>
                </a:solidFill>
                <a:latin typeface="Aharoni" panose="02010803020104030203" pitchFamily="2" charset="-79"/>
                <a:ea typeface="Calibri" panose="020F0502020204030204" pitchFamily="34" charset="0"/>
                <a:cs typeface="Aharoni" panose="02010803020104030203" pitchFamily="2" charset="-79"/>
              </a:rPr>
              <a:t>CARLOS ALBERTO                                   WILSON ERNESTO </a:t>
            </a:r>
          </a:p>
          <a:p>
            <a:pPr marL="0" indent="0" fontAlgn="auto">
              <a:spcAft>
                <a:spcPts val="0"/>
              </a:spcAft>
              <a:buFont typeface="Arial" panose="020B0604020202020204" pitchFamily="34" charset="0"/>
              <a:buNone/>
              <a:defRPr/>
            </a:pPr>
            <a:r>
              <a:rPr lang="es-ES_tradnl" dirty="0">
                <a:solidFill>
                  <a:schemeClr val="bg1"/>
                </a:solidFill>
                <a:latin typeface="Aharoni" panose="02010803020104030203" pitchFamily="2" charset="-79"/>
                <a:ea typeface="Calibri" panose="020F0502020204030204" pitchFamily="34" charset="0"/>
                <a:cs typeface="Aharoni" panose="02010803020104030203" pitchFamily="2" charset="-79"/>
              </a:rPr>
              <a:t>BARRIOS GOMEZ                                    TONCEL OCHOA</a:t>
            </a:r>
            <a:endParaRPr lang="es-CO" dirty="0">
              <a:solidFill>
                <a:schemeClr val="bg1"/>
              </a:solidFill>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r>
              <a:rPr lang="es-ES_tradnl" dirty="0">
                <a:latin typeface="Century Gothic" panose="020B0502020202020204" pitchFamily="34" charset="0"/>
                <a:ea typeface="Calibri" panose="020F0502020204030204" pitchFamily="34" charset="0"/>
                <a:cs typeface="Verdana" panose="020B0604030504040204" pitchFamily="34" charset="0"/>
              </a:rPr>
              <a:t>                                </a:t>
            </a:r>
            <a:endParaRPr lang="es-CO" dirty="0">
              <a:latin typeface="Verdana" panose="020B0604030504040204" pitchFamily="34" charset="0"/>
              <a:ea typeface="Calibri" panose="020F0502020204030204" pitchFamily="34" charset="0"/>
              <a:cs typeface="Verdana" panose="020B0604030504040204" pitchFamily="34" charset="0"/>
            </a:endParaRPr>
          </a:p>
          <a:p>
            <a:pPr marL="0" indent="0" fontAlgn="auto">
              <a:spcAft>
                <a:spcPts val="0"/>
              </a:spcAft>
              <a:buFont typeface="Arial" panose="020B0604020202020204" pitchFamily="34" charset="0"/>
              <a:buNone/>
              <a:defRPr/>
            </a:pPr>
            <a:endParaRPr lang="es-ES_tradnl" dirty="0">
              <a:latin typeface="Century Gothic" panose="020B0502020202020204" pitchFamily="34" charset="0"/>
              <a:ea typeface="Calibri" panose="020F0502020204030204" pitchFamily="34" charset="0"/>
              <a:cs typeface="Verdana" panose="020B0604030504040204" pitchFamily="34" charset="0"/>
            </a:endParaRPr>
          </a:p>
          <a:p>
            <a:pPr marL="0" indent="0" fontAlgn="auto">
              <a:spcAft>
                <a:spcPts val="0"/>
              </a:spcAft>
              <a:buFont typeface="Arial" panose="020B0604020202020204" pitchFamily="34" charset="0"/>
              <a:buNone/>
              <a:defRPr/>
            </a:pPr>
            <a:endParaRPr lang="es-CO" dirty="0"/>
          </a:p>
        </p:txBody>
      </p:sp>
      <p:pic>
        <p:nvPicPr>
          <p:cNvPr id="10244" name="Picture 2">
            <a:extLst>
              <a:ext uri="{FF2B5EF4-FFF2-40B4-BE49-F238E27FC236}">
                <a16:creationId xmlns:a16="http://schemas.microsoft.com/office/drawing/2014/main" id="{DDC514CB-BBCA-4C37-9F71-C353CCA5E8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688" y="2449513"/>
            <a:ext cx="1703387"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a:extLst>
              <a:ext uri="{FF2B5EF4-FFF2-40B4-BE49-F238E27FC236}">
                <a16:creationId xmlns:a16="http://schemas.microsoft.com/office/drawing/2014/main" id="{8E222DD9-30C1-4BDC-8DAC-E6C2737E1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888" y="2449513"/>
            <a:ext cx="1703387" cy="230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a:extLst>
              <a:ext uri="{FF2B5EF4-FFF2-40B4-BE49-F238E27FC236}">
                <a16:creationId xmlns:a16="http://schemas.microsoft.com/office/drawing/2014/main" id="{A2DA570D-F5A3-4352-8DB3-86CA3E422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5438" y="2671763"/>
            <a:ext cx="2857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a:extLst>
              <a:ext uri="{FF2B5EF4-FFF2-40B4-BE49-F238E27FC236}">
                <a16:creationId xmlns:a16="http://schemas.microsoft.com/office/drawing/2014/main" id="{EE32C2ED-A3AA-4D68-994F-69B1C92CAA21}"/>
              </a:ext>
            </a:extLst>
          </p:cNvPr>
          <p:cNvSpPr>
            <a:spLocks noGrp="1" noChangeArrowheads="1"/>
          </p:cNvSpPr>
          <p:nvPr>
            <p:ph type="title"/>
          </p:nvPr>
        </p:nvSpPr>
        <p:spPr/>
        <p:txBody>
          <a:bodyPr/>
          <a:lstStyle/>
          <a:p>
            <a:pPr algn="ctr"/>
            <a:r>
              <a:rPr lang="es-ES_tradnl" altLang="es-CO" sz="3200" b="1">
                <a:solidFill>
                  <a:srgbClr val="FF0000"/>
                </a:solidFill>
                <a:latin typeface="Aharoni" pitchFamily="2" charset="0"/>
                <a:ea typeface="Verdana" panose="020B0604030504040204" pitchFamily="34" charset="0"/>
                <a:cs typeface="Aharoni" pitchFamily="2" charset="0"/>
              </a:rPr>
              <a:t>COMISION PERMANENTE </a:t>
            </a:r>
            <a:br>
              <a:rPr lang="es-CO" altLang="es-CO" sz="2000">
                <a:solidFill>
                  <a:srgbClr val="FF0000"/>
                </a:solidFill>
                <a:latin typeface="Aharoni" pitchFamily="2" charset="0"/>
                <a:ea typeface="Verdana" panose="020B0604030504040204" pitchFamily="34" charset="0"/>
                <a:cs typeface="Aharoni" pitchFamily="2" charset="0"/>
              </a:rPr>
            </a:br>
            <a:r>
              <a:rPr lang="es-ES_tradnl" altLang="es-CO" sz="3200" b="1">
                <a:solidFill>
                  <a:srgbClr val="FF0000"/>
                </a:solidFill>
                <a:latin typeface="Aharoni" pitchFamily="2" charset="0"/>
                <a:ea typeface="Verdana" panose="020B0604030504040204" pitchFamily="34" charset="0"/>
                <a:cs typeface="Aharoni" pitchFamily="2" charset="0"/>
              </a:rPr>
              <a:t>SEGUNDA O DE PRESUPUESTO</a:t>
            </a:r>
            <a:endParaRPr lang="es-CO" altLang="es-CO" sz="3200">
              <a:ea typeface="Verdana" panose="020B0604030504040204" pitchFamily="34" charset="0"/>
              <a:cs typeface="Aharoni" pitchFamily="2" charset="0"/>
            </a:endParaRPr>
          </a:p>
        </p:txBody>
      </p:sp>
      <p:sp>
        <p:nvSpPr>
          <p:cNvPr id="3" name="Marcador de contenido 2">
            <a:extLst>
              <a:ext uri="{FF2B5EF4-FFF2-40B4-BE49-F238E27FC236}">
                <a16:creationId xmlns:a16="http://schemas.microsoft.com/office/drawing/2014/main" id="{EE237838-5E01-47D3-9B1F-BFFCE161C420}"/>
              </a:ext>
            </a:extLst>
          </p:cNvPr>
          <p:cNvSpPr>
            <a:spLocks noGrp="1"/>
          </p:cNvSpPr>
          <p:nvPr>
            <p:ph idx="1"/>
          </p:nvPr>
        </p:nvSpPr>
        <p:spPr/>
        <p:txBody>
          <a:bodyPr rtlCol="0">
            <a:normAutofit lnSpcReduction="10000"/>
          </a:bodyPr>
          <a:lstStyle/>
          <a:p>
            <a:pPr marL="0" indent="0" algn="ctr" fontAlgn="auto">
              <a:spcAft>
                <a:spcPts val="0"/>
              </a:spcAft>
              <a:buFont typeface="Arial" panose="020B0604020202020204" pitchFamily="34" charset="0"/>
              <a:buNone/>
              <a:defRPr/>
            </a:pPr>
            <a:r>
              <a:rPr lang="es-ES_tradnl" dirty="0">
                <a:latin typeface="Aharoni" panose="02010803020104030203" pitchFamily="2" charset="-79"/>
                <a:ea typeface="Calibri" panose="020F0502020204030204" pitchFamily="34" charset="0"/>
                <a:cs typeface="Aharoni" panose="02010803020104030203" pitchFamily="2" charset="-79"/>
              </a:rPr>
              <a:t>PARTIDO ALIANZA VERDE</a:t>
            </a:r>
          </a:p>
          <a:p>
            <a:pPr marL="0" indent="0" algn="ctr"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ES_tradnl"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r>
              <a:rPr lang="es-ES_tradnl" dirty="0">
                <a:latin typeface="Aharoni" panose="02010803020104030203" pitchFamily="2" charset="-79"/>
                <a:ea typeface="Calibri" panose="020F0502020204030204" pitchFamily="34" charset="0"/>
                <a:cs typeface="Aharoni" panose="02010803020104030203" pitchFamily="2" charset="-79"/>
              </a:rPr>
              <a:t>LUDER MIGUEL </a:t>
            </a:r>
          </a:p>
          <a:p>
            <a:pPr marL="0" indent="0" fontAlgn="auto">
              <a:spcAft>
                <a:spcPts val="0"/>
              </a:spcAft>
              <a:buFont typeface="Arial" panose="020B0604020202020204" pitchFamily="34" charset="0"/>
              <a:buNone/>
              <a:defRPr/>
            </a:pPr>
            <a:r>
              <a:rPr lang="es-ES_tradnl" dirty="0">
                <a:latin typeface="Aharoni" panose="02010803020104030203" pitchFamily="2" charset="-79"/>
                <a:ea typeface="Calibri" panose="020F0502020204030204" pitchFamily="34" charset="0"/>
                <a:cs typeface="Aharoni" panose="02010803020104030203" pitchFamily="2" charset="-79"/>
              </a:rPr>
              <a:t>ARIZA SANMARTIN</a:t>
            </a:r>
            <a:endParaRPr lang="es-CO" dirty="0">
              <a:latin typeface="Aharoni" panose="02010803020104030203" pitchFamily="2" charset="-79"/>
              <a:ea typeface="Calibri" panose="020F0502020204030204" pitchFamily="34" charset="0"/>
              <a:cs typeface="Aharoni" panose="02010803020104030203" pitchFamily="2" charset="-79"/>
            </a:endParaRPr>
          </a:p>
          <a:p>
            <a:pPr marL="0" indent="0" fontAlgn="auto">
              <a:spcAft>
                <a:spcPts val="0"/>
              </a:spcAft>
              <a:buFont typeface="Arial" panose="020B0604020202020204" pitchFamily="34" charset="0"/>
              <a:buNone/>
              <a:defRPr/>
            </a:pPr>
            <a:endParaRPr lang="es-CO" dirty="0"/>
          </a:p>
        </p:txBody>
      </p:sp>
      <p:pic>
        <p:nvPicPr>
          <p:cNvPr id="11268" name="Picture 2">
            <a:extLst>
              <a:ext uri="{FF2B5EF4-FFF2-40B4-BE49-F238E27FC236}">
                <a16:creationId xmlns:a16="http://schemas.microsoft.com/office/drawing/2014/main" id="{496397D3-57D5-484E-9A5B-FD61EB415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2671763"/>
            <a:ext cx="28575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a:extLst>
              <a:ext uri="{FF2B5EF4-FFF2-40B4-BE49-F238E27FC236}">
                <a16:creationId xmlns:a16="http://schemas.microsoft.com/office/drawing/2014/main" id="{0C00113C-53A3-40AD-A0A1-603F380FD9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2128838"/>
            <a:ext cx="190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a:extLst>
              <a:ext uri="{FF2B5EF4-FFF2-40B4-BE49-F238E27FC236}">
                <a16:creationId xmlns:a16="http://schemas.microsoft.com/office/drawing/2014/main" id="{B899BC84-07E8-4D67-9729-91E27877CAC9}"/>
              </a:ext>
            </a:extLst>
          </p:cNvPr>
          <p:cNvSpPr>
            <a:spLocks noGrp="1" noChangeArrowheads="1"/>
          </p:cNvSpPr>
          <p:nvPr>
            <p:ph type="title"/>
          </p:nvPr>
        </p:nvSpPr>
        <p:spPr/>
        <p:txBody>
          <a:bodyPr/>
          <a:lstStyle/>
          <a:p>
            <a:pPr algn="ctr"/>
            <a:r>
              <a:rPr lang="es-ES_tradnl" altLang="es-CO" sz="3200" b="1">
                <a:solidFill>
                  <a:schemeClr val="bg1"/>
                </a:solidFill>
                <a:latin typeface="Aharoni" pitchFamily="2" charset="0"/>
                <a:ea typeface="Verdana" panose="020B0604030504040204" pitchFamily="34" charset="0"/>
                <a:cs typeface="Aharoni" pitchFamily="2" charset="0"/>
              </a:rPr>
              <a:t>COMISION PERMANENTE </a:t>
            </a:r>
            <a:br>
              <a:rPr lang="es-CO" altLang="es-CO" sz="2400">
                <a:solidFill>
                  <a:schemeClr val="bg1"/>
                </a:solidFill>
                <a:latin typeface="Aharoni" pitchFamily="2" charset="0"/>
                <a:ea typeface="Verdana" panose="020B0604030504040204" pitchFamily="34" charset="0"/>
                <a:cs typeface="Aharoni" pitchFamily="2" charset="0"/>
              </a:rPr>
            </a:br>
            <a:r>
              <a:rPr lang="es-ES_tradnl" altLang="es-CO" sz="3200" b="1">
                <a:solidFill>
                  <a:schemeClr val="bg1"/>
                </a:solidFill>
                <a:latin typeface="Aharoni" pitchFamily="2" charset="0"/>
                <a:ea typeface="Verdana" panose="020B0604030504040204" pitchFamily="34" charset="0"/>
                <a:cs typeface="Aharoni" pitchFamily="2" charset="0"/>
              </a:rPr>
              <a:t>SEGUNDA O DE PRESUPUESTO</a:t>
            </a:r>
            <a:endParaRPr lang="es-CO" altLang="es-CO" sz="3200">
              <a:solidFill>
                <a:schemeClr val="bg1"/>
              </a:solidFill>
              <a:ea typeface="Verdana" panose="020B0604030504040204" pitchFamily="34" charset="0"/>
              <a:cs typeface="Aharoni" pitchFamily="2" charset="0"/>
            </a:endParaRPr>
          </a:p>
        </p:txBody>
      </p:sp>
      <p:sp>
        <p:nvSpPr>
          <p:cNvPr id="3" name="Marcador de contenido 2">
            <a:extLst>
              <a:ext uri="{FF2B5EF4-FFF2-40B4-BE49-F238E27FC236}">
                <a16:creationId xmlns:a16="http://schemas.microsoft.com/office/drawing/2014/main" id="{A583EFF2-D57F-41D8-8C3F-CD28305D929C}"/>
              </a:ext>
            </a:extLst>
          </p:cNvPr>
          <p:cNvSpPr>
            <a:spLocks noGrp="1"/>
          </p:cNvSpPr>
          <p:nvPr>
            <p:ph idx="1"/>
          </p:nvPr>
        </p:nvSpPr>
        <p:spPr/>
        <p:txBody>
          <a:bodyPr rtlCol="0">
            <a:normAutofit fontScale="92500" lnSpcReduction="20000"/>
          </a:bodyPr>
          <a:lstStyle/>
          <a:p>
            <a:pPr marL="0" indent="0" algn="ctr" fontAlgn="auto">
              <a:spcAft>
                <a:spcPts val="0"/>
              </a:spcAft>
              <a:buFont typeface="Arial" panose="020B0604020202020204" pitchFamily="34" charset="0"/>
              <a:buNone/>
              <a:defRPr/>
            </a:pPr>
            <a:r>
              <a:rPr lang="es-CO" dirty="0">
                <a:solidFill>
                  <a:schemeClr val="bg1"/>
                </a:solidFill>
                <a:latin typeface="Aharoni" panose="02010803020104030203" pitchFamily="2" charset="-79"/>
                <a:cs typeface="Aharoni" panose="02010803020104030203" pitchFamily="2" charset="-79"/>
              </a:rPr>
              <a:t>MESA DIRECTIVA</a:t>
            </a:r>
          </a:p>
          <a:p>
            <a:pPr marL="0" indent="0" algn="ctr" fontAlgn="auto">
              <a:spcAft>
                <a:spcPts val="0"/>
              </a:spcAft>
              <a:buFont typeface="Arial" panose="020B0604020202020204" pitchFamily="34" charset="0"/>
              <a:buNone/>
              <a:defRPr/>
            </a:pPr>
            <a:endParaRPr lang="es-CO" dirty="0">
              <a:solidFill>
                <a:schemeClr val="bg1"/>
              </a:solidFill>
              <a:latin typeface="Aharoni" panose="02010803020104030203" pitchFamily="2" charset="-79"/>
              <a:cs typeface="Aharoni" panose="02010803020104030203" pitchFamily="2" charset="-79"/>
            </a:endParaRPr>
          </a:p>
          <a:p>
            <a:pPr algn="ctr" fontAlgn="auto">
              <a:spcAft>
                <a:spcPts val="0"/>
              </a:spcAft>
              <a:tabLst>
                <a:tab pos="2700020" algn="ctr"/>
                <a:tab pos="5400040" algn="r"/>
              </a:tabLst>
              <a:defRPr/>
            </a:pPr>
            <a:r>
              <a:rPr lang="es-ES_tradnl" b="1" dirty="0">
                <a:solidFill>
                  <a:schemeClr val="bg1"/>
                </a:solidFill>
                <a:latin typeface="Aharoni" panose="02010803020104030203" pitchFamily="2" charset="-79"/>
                <a:ea typeface="Times New Roman" panose="02020603050405020304" pitchFamily="18" charset="0"/>
                <a:cs typeface="Aharoni" panose="02010803020104030203" pitchFamily="2" charset="-79"/>
              </a:rPr>
              <a:t>FERNANDO DAVID NIÑO MENDOZA</a:t>
            </a:r>
            <a:endParaRPr lang="es-CO"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fontAlgn="auto">
              <a:spcAft>
                <a:spcPts val="0"/>
              </a:spcAft>
              <a:tabLst>
                <a:tab pos="2700020" algn="ctr"/>
                <a:tab pos="5400040" algn="r"/>
              </a:tabLst>
              <a:defRPr/>
            </a:pPr>
            <a:r>
              <a:rPr lang="es-CO" b="1" dirty="0">
                <a:solidFill>
                  <a:schemeClr val="bg1"/>
                </a:solidFill>
                <a:latin typeface="Aharoni" panose="02010803020104030203" pitchFamily="2" charset="-79"/>
                <a:ea typeface="Times New Roman" panose="02020603050405020304" pitchFamily="18" charset="0"/>
                <a:cs typeface="Aharoni" panose="02010803020104030203" pitchFamily="2" charset="-79"/>
              </a:rPr>
              <a:t>Presidente</a:t>
            </a:r>
            <a:endParaRPr lang="es-CO"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fontAlgn="auto">
              <a:spcAft>
                <a:spcPts val="0"/>
              </a:spcAft>
              <a:tabLst>
                <a:tab pos="2700020" algn="ctr"/>
                <a:tab pos="5400040" algn="r"/>
              </a:tabLst>
              <a:defRPr/>
            </a:pPr>
            <a:endParaRPr lang="es-CO"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fontAlgn="auto">
              <a:spcAft>
                <a:spcPts val="0"/>
              </a:spcAft>
              <a:tabLst>
                <a:tab pos="2700020" algn="ctr"/>
                <a:tab pos="5400040" algn="r"/>
              </a:tabLst>
              <a:defRPr/>
            </a:pPr>
            <a:r>
              <a:rPr lang="es-CO" b="1" dirty="0">
                <a:solidFill>
                  <a:schemeClr val="bg1"/>
                </a:solidFill>
                <a:latin typeface="Aharoni" panose="02010803020104030203" pitchFamily="2" charset="-79"/>
                <a:ea typeface="Times New Roman" panose="02020603050405020304" pitchFamily="18" charset="0"/>
                <a:cs typeface="Aharoni" panose="02010803020104030203" pitchFamily="2" charset="-79"/>
              </a:rPr>
              <a:t>LUDER MIGUEL ARIZA SANMARTIN</a:t>
            </a:r>
            <a:endParaRPr lang="es-CO"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fontAlgn="auto">
              <a:spcAft>
                <a:spcPts val="0"/>
              </a:spcAft>
              <a:tabLst>
                <a:tab pos="2700020" algn="ctr"/>
                <a:tab pos="5400040" algn="r"/>
              </a:tabLst>
              <a:defRPr/>
            </a:pPr>
            <a:r>
              <a:rPr lang="es-ES_tradnl" b="1" dirty="0">
                <a:solidFill>
                  <a:schemeClr val="bg1"/>
                </a:solidFill>
                <a:latin typeface="Aharoni" panose="02010803020104030203" pitchFamily="2" charset="-79"/>
                <a:ea typeface="Times New Roman" panose="02020603050405020304" pitchFamily="18" charset="0"/>
                <a:cs typeface="Aharoni" panose="02010803020104030203" pitchFamily="2" charset="-79"/>
              </a:rPr>
              <a:t>Vicepresidente</a:t>
            </a:r>
            <a:endParaRPr lang="es-CO"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marL="0" indent="0" algn="ctr" fontAlgn="auto">
              <a:spcAft>
                <a:spcPts val="0"/>
              </a:spcAft>
              <a:buFont typeface="Arial" panose="020B0604020202020204" pitchFamily="34" charset="0"/>
              <a:buNone/>
              <a:tabLst>
                <a:tab pos="2700020" algn="ctr"/>
                <a:tab pos="5400040" algn="r"/>
              </a:tabLst>
              <a:defRPr/>
            </a:pPr>
            <a:endParaRPr lang="es-CO"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fontAlgn="auto">
              <a:spcAft>
                <a:spcPts val="0"/>
              </a:spcAft>
              <a:tabLst>
                <a:tab pos="2700020" algn="ctr"/>
                <a:tab pos="5400040" algn="r"/>
              </a:tabLst>
              <a:defRPr/>
            </a:pPr>
            <a:r>
              <a:rPr lang="es-CO" b="1" dirty="0">
                <a:solidFill>
                  <a:schemeClr val="bg1"/>
                </a:solidFill>
                <a:latin typeface="Aharoni" panose="02010803020104030203" pitchFamily="2" charset="-79"/>
                <a:ea typeface="Times New Roman" panose="02020603050405020304" pitchFamily="18" charset="0"/>
                <a:cs typeface="Aharoni" panose="02010803020104030203" pitchFamily="2" charset="-79"/>
              </a:rPr>
              <a:t>WILSON ERNESTO TONCEL OCHOA </a:t>
            </a:r>
            <a:endParaRPr lang="es-CO"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algn="ctr" fontAlgn="auto">
              <a:spcAft>
                <a:spcPts val="0"/>
              </a:spcAft>
              <a:tabLst>
                <a:tab pos="2700020" algn="ctr"/>
                <a:tab pos="5400040" algn="r"/>
              </a:tabLst>
              <a:defRPr/>
            </a:pPr>
            <a:r>
              <a:rPr lang="es-ES_tradnl" b="1" dirty="0">
                <a:solidFill>
                  <a:schemeClr val="bg1"/>
                </a:solidFill>
                <a:latin typeface="Aharoni" panose="02010803020104030203" pitchFamily="2" charset="-79"/>
                <a:ea typeface="Times New Roman" panose="02020603050405020304" pitchFamily="18" charset="0"/>
                <a:cs typeface="Aharoni" panose="02010803020104030203" pitchFamily="2" charset="-79"/>
              </a:rPr>
              <a:t>Secretario </a:t>
            </a:r>
            <a:endParaRPr lang="es-CO" dirty="0">
              <a:solidFill>
                <a:schemeClr val="bg1"/>
              </a:solidFill>
              <a:latin typeface="Aharoni" panose="02010803020104030203" pitchFamily="2" charset="-79"/>
              <a:ea typeface="Times New Roman" panose="02020603050405020304" pitchFamily="18" charset="0"/>
              <a:cs typeface="Aharoni" panose="02010803020104030203" pitchFamily="2" charset="-79"/>
            </a:endParaRPr>
          </a:p>
          <a:p>
            <a:pPr marL="0" indent="0" algn="ctr" fontAlgn="auto">
              <a:spcAft>
                <a:spcPts val="0"/>
              </a:spcAft>
              <a:buFont typeface="Arial" panose="020B0604020202020204" pitchFamily="34" charset="0"/>
              <a:buNone/>
              <a:defRPr/>
            </a:pPr>
            <a:endParaRPr lang="es-CO" dirty="0">
              <a:latin typeface="Aharoni" panose="02010803020104030203" pitchFamily="2" charset="-79"/>
              <a:cs typeface="Aharoni" panose="02010803020104030203" pitchFamily="2" charset="-79"/>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DA07C-FDCD-4450-BBF1-42B0AF96CDE4}"/>
              </a:ext>
            </a:extLst>
          </p:cNvPr>
          <p:cNvSpPr>
            <a:spLocks noGrp="1"/>
          </p:cNvSpPr>
          <p:nvPr>
            <p:ph type="ctrTitle"/>
          </p:nvPr>
        </p:nvSpPr>
        <p:spPr>
          <a:xfrm>
            <a:off x="2587625" y="3103563"/>
            <a:ext cx="7016750" cy="1235075"/>
          </a:xfrm>
        </p:spPr>
        <p:txBody>
          <a:bodyPr rtlCol="0">
            <a:normAutofit fontScale="90000"/>
          </a:bodyPr>
          <a:lstStyle/>
          <a:p>
            <a:pPr fontAlgn="auto">
              <a:spcAft>
                <a:spcPts val="0"/>
              </a:spcAft>
              <a:tabLst>
                <a:tab pos="2700020" algn="ctr"/>
                <a:tab pos="5400040" algn="r"/>
              </a:tabLst>
              <a:defRPr/>
            </a:pPr>
            <a:r>
              <a:rPr lang="es-CO" sz="4900" b="1" dirty="0">
                <a:solidFill>
                  <a:srgbClr val="FF0000"/>
                </a:solidFill>
                <a:latin typeface="Aharoni" panose="02010803020104030203" pitchFamily="2" charset="-79"/>
                <a:ea typeface="Verdana" panose="020B0604030504040204" pitchFamily="34" charset="0"/>
                <a:cs typeface="Aharoni" panose="02010803020104030203" pitchFamily="2" charset="-79"/>
              </a:rPr>
              <a:t>PROYECTOS DE ACUERDO ASIGNADOS A LA COMSION</a:t>
            </a:r>
            <a:br>
              <a:rPr lang="es-CO" sz="1800" dirty="0">
                <a:solidFill>
                  <a:srgbClr val="FF0000"/>
                </a:solidFill>
                <a:latin typeface="Times New Roman" panose="02020603050405020304" pitchFamily="18" charset="0"/>
                <a:ea typeface="Times New Roman" panose="02020603050405020304" pitchFamily="18" charset="0"/>
              </a:rPr>
            </a:br>
            <a:endParaRPr lang="es-CO" dirty="0"/>
          </a:p>
        </p:txBody>
      </p:sp>
      <p:sp>
        <p:nvSpPr>
          <p:cNvPr id="13315" name="Subtítulo 2">
            <a:extLst>
              <a:ext uri="{FF2B5EF4-FFF2-40B4-BE49-F238E27FC236}">
                <a16:creationId xmlns:a16="http://schemas.microsoft.com/office/drawing/2014/main" id="{090BEE91-4E11-4298-969A-D88759527FDF}"/>
              </a:ext>
            </a:extLst>
          </p:cNvPr>
          <p:cNvSpPr>
            <a:spLocks noGrp="1" noChangeArrowheads="1"/>
          </p:cNvSpPr>
          <p:nvPr>
            <p:ph type="subTitle" idx="1"/>
          </p:nvPr>
        </p:nvSpPr>
        <p:spPr>
          <a:xfrm>
            <a:off x="785813" y="3754438"/>
            <a:ext cx="10941050" cy="3352800"/>
          </a:xfrm>
        </p:spPr>
        <p:txBody>
          <a:bodyPr/>
          <a:lstStyle/>
          <a:p>
            <a:pPr algn="just"/>
            <a:r>
              <a:rPr lang="es-ES" altLang="es-CO" sz="4000">
                <a:solidFill>
                  <a:srgbClr val="002060"/>
                </a:solidFill>
                <a:latin typeface="Aharoni" pitchFamily="2" charset="0"/>
                <a:cs typeface="Aharoni" pitchFamily="2" charset="0"/>
              </a:rPr>
              <a:t>Los Proyectos de Acuerdo asignados a la comisión en el primer semestre de la presente vigencia fiscal fueron: Ocho (08), los cuales se detallan a continuación:</a:t>
            </a:r>
            <a:endParaRPr lang="es-CO" altLang="es-CO" sz="4000">
              <a:solidFill>
                <a:srgbClr val="002060"/>
              </a:solidFill>
              <a:latin typeface="Aharoni" pitchFamily="2" charset="0"/>
              <a:cs typeface="Aharoni" pitchFamily="2" charset="0"/>
            </a:endParaRPr>
          </a:p>
          <a:p>
            <a:pPr algn="l"/>
            <a:endParaRPr lang="es-CO" altLang="es-CO" sz="3600">
              <a:latin typeface="Aharoni" pitchFamily="2" charset="0"/>
              <a:cs typeface="Aharoni"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a:extLst>
              <a:ext uri="{FF2B5EF4-FFF2-40B4-BE49-F238E27FC236}">
                <a16:creationId xmlns:a16="http://schemas.microsoft.com/office/drawing/2014/main" id="{63AD8B47-43FA-4A39-B37B-44D3E17BACDD}"/>
              </a:ext>
            </a:extLst>
          </p:cNvPr>
          <p:cNvSpPr>
            <a:spLocks noGrp="1" noChangeArrowheads="1"/>
          </p:cNvSpPr>
          <p:nvPr>
            <p:ph type="title"/>
          </p:nvPr>
        </p:nvSpPr>
        <p:spPr/>
        <p:txBody>
          <a:bodyPr/>
          <a:lstStyle/>
          <a:p>
            <a:r>
              <a:rPr lang="es-ES" altLang="es-CO">
                <a:solidFill>
                  <a:schemeClr val="bg1"/>
                </a:solidFill>
                <a:latin typeface="Aharoni" pitchFamily="2" charset="0"/>
                <a:cs typeface="Aharoni" pitchFamily="2" charset="0"/>
              </a:rPr>
              <a:t>PROYECTOS DE ACUERDO 2021</a:t>
            </a:r>
            <a:endParaRPr lang="es-CO" altLang="es-CO">
              <a:solidFill>
                <a:schemeClr val="bg1"/>
              </a:solidFill>
              <a:latin typeface="Aharoni" pitchFamily="2" charset="0"/>
              <a:cs typeface="Aharoni" pitchFamily="2" charset="0"/>
            </a:endParaRPr>
          </a:p>
        </p:txBody>
      </p:sp>
      <p:sp>
        <p:nvSpPr>
          <p:cNvPr id="4" name="Marcador de contenido 3">
            <a:extLst>
              <a:ext uri="{FF2B5EF4-FFF2-40B4-BE49-F238E27FC236}">
                <a16:creationId xmlns:a16="http://schemas.microsoft.com/office/drawing/2014/main" id="{E0AAC1A9-EF7C-4662-8FB5-CA42FBF0913C}"/>
              </a:ext>
            </a:extLst>
          </p:cNvPr>
          <p:cNvSpPr>
            <a:spLocks noGrp="1"/>
          </p:cNvSpPr>
          <p:nvPr>
            <p:ph sz="half" idx="1"/>
          </p:nvPr>
        </p:nvSpPr>
        <p:spPr>
          <a:xfrm>
            <a:off x="401638" y="1825625"/>
            <a:ext cx="5618162" cy="4351338"/>
          </a:xfrm>
        </p:spPr>
        <p:txBody>
          <a:bodyPr rtlCol="0">
            <a:normAutofit/>
          </a:bodyPr>
          <a:lstStyle/>
          <a:p>
            <a:pPr marL="0" indent="0" fontAlgn="auto">
              <a:spcAft>
                <a:spcPts val="0"/>
              </a:spcAft>
              <a:buFont typeface="Arial" panose="020B0604020202020204" pitchFamily="34" charset="0"/>
              <a:buNone/>
              <a:defRPr/>
            </a:pPr>
            <a:r>
              <a:rPr lang="es-ES" altLang="es-CO" dirty="0">
                <a:latin typeface="Aharoni" panose="02010803020104030203" pitchFamily="2" charset="-79"/>
                <a:ea typeface="Times New Roman" panose="02020603050405020304" pitchFamily="18" charset="0"/>
                <a:cs typeface="Aharoni" panose="02010803020104030203" pitchFamily="2" charset="-79"/>
              </a:rPr>
              <a:t>PROYECTO DE ACUERDO No. 063</a:t>
            </a:r>
            <a:endParaRPr lang="en-US" altLang="es-CO" dirty="0">
              <a:latin typeface="Aharoni" panose="02010803020104030203" pitchFamily="2" charset="-79"/>
              <a:ea typeface="Times New Roman" panose="02020603050405020304" pitchFamily="18" charset="0"/>
              <a:cs typeface="Aharoni" panose="02010803020104030203" pitchFamily="2" charset="-79"/>
            </a:endParaRPr>
          </a:p>
          <a:p>
            <a:pPr marL="342900" indent="-342900" algn="just" fontAlgn="auto">
              <a:lnSpc>
                <a:spcPct val="107000"/>
              </a:lnSpc>
              <a:spcAft>
                <a:spcPts val="800"/>
              </a:spcAft>
              <a:buFont typeface="Wingdings" panose="05000000000000000000" pitchFamily="2" charset="2"/>
              <a:buChar char=""/>
              <a:defRPr/>
            </a:pPr>
            <a:r>
              <a:rPr lang="es-CO" sz="1800" dirty="0">
                <a:latin typeface="Century Gothic" panose="020B0502020202020204" pitchFamily="34" charset="0"/>
                <a:ea typeface="Times New Roman" panose="02020603050405020304" pitchFamily="18" charset="0"/>
                <a:cs typeface="Arial" panose="020B0604020202020204" pitchFamily="34" charset="0"/>
              </a:rPr>
              <a:t>“POR EL CUAL SE ESTABLECE EL PROCEDIMIENTO A TRAVÉS DEL CUAL EL CONCEJO DISTRITAL DE CARTAGENA DE INDIAS, LE HARÁ CONTROL POLÍTICO AL TRÁMITE DE LAS ASOCIACIONES PÚBLICO PRIVADA, QUE PRETENDA SUSCRIBIR EL DISTRITO DE CARTAGENA DE INDIAS”.</a:t>
            </a: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Ponentes:</a:t>
            </a:r>
            <a:r>
              <a:rPr lang="es-ES" sz="1800" dirty="0">
                <a:latin typeface="Century Gothic" panose="020B0502020202020204" pitchFamily="34" charset="0"/>
                <a:ea typeface="Times New Roman" panose="02020603050405020304" pitchFamily="18" charset="0"/>
                <a:cs typeface="Arial" panose="020B0604020202020204" pitchFamily="34" charset="0"/>
              </a:rPr>
              <a:t> Fernando David niño Mendoza (Coordinador), Hernando Piña Elles y Luis Javier Cassiani Valiente. </a:t>
            </a: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1800" dirty="0">
                <a:latin typeface="Century Gothic" panose="020B0502020202020204" pitchFamily="34" charset="0"/>
                <a:ea typeface="Times New Roman" panose="02020603050405020304" pitchFamily="18" charset="0"/>
                <a:cs typeface="Arial" panose="020B0604020202020204" pitchFamily="34" charset="0"/>
              </a:rPr>
              <a:t> 23 de abril de 2021.</a:t>
            </a:r>
            <a:endParaRPr lang="es-CO" sz="1800" dirty="0">
              <a:latin typeface="Times New Roman" panose="02020603050405020304" pitchFamily="18" charset="0"/>
              <a:ea typeface="Times New Roman" panose="02020603050405020304" pitchFamily="18" charset="0"/>
            </a:endParaRPr>
          </a:p>
          <a:p>
            <a:pPr marL="0" indent="0" fontAlgn="auto">
              <a:spcAft>
                <a:spcPts val="0"/>
              </a:spcAft>
              <a:buFont typeface="Arial" panose="020B0604020202020204" pitchFamily="34" charset="0"/>
              <a:buNone/>
              <a:defRPr/>
            </a:pPr>
            <a:endParaRPr lang="es-CO" dirty="0"/>
          </a:p>
        </p:txBody>
      </p:sp>
      <p:sp>
        <p:nvSpPr>
          <p:cNvPr id="5" name="Marcador de contenido 4">
            <a:extLst>
              <a:ext uri="{FF2B5EF4-FFF2-40B4-BE49-F238E27FC236}">
                <a16:creationId xmlns:a16="http://schemas.microsoft.com/office/drawing/2014/main" id="{B905D8E6-72DA-4090-B144-8EE76E5C11D3}"/>
              </a:ext>
            </a:extLst>
          </p:cNvPr>
          <p:cNvSpPr>
            <a:spLocks noGrp="1"/>
          </p:cNvSpPr>
          <p:nvPr>
            <p:ph sz="half" idx="2"/>
          </p:nvPr>
        </p:nvSpPr>
        <p:spPr>
          <a:xfrm>
            <a:off x="6172200" y="1825625"/>
            <a:ext cx="5618163" cy="4351338"/>
          </a:xfrm>
        </p:spPr>
        <p:txBody>
          <a:bodyPr rtlCol="0">
            <a:normAutofit/>
          </a:bodyPr>
          <a:lstStyle/>
          <a:p>
            <a:pPr marL="0" indent="0" fontAlgn="auto">
              <a:spcAft>
                <a:spcPts val="0"/>
              </a:spcAft>
              <a:buFont typeface="Arial" panose="020B0604020202020204" pitchFamily="34" charset="0"/>
              <a:buNone/>
              <a:defRPr/>
            </a:pPr>
            <a:r>
              <a:rPr lang="es-ES" altLang="es-CO" dirty="0">
                <a:latin typeface="Aharoni" panose="02010803020104030203" pitchFamily="2" charset="-79"/>
                <a:cs typeface="Aharoni" panose="02010803020104030203" pitchFamily="2" charset="-79"/>
              </a:rPr>
              <a:t>PROYECTO DE ACUERDO No. 066</a:t>
            </a:r>
            <a:endParaRPr lang="en-US" altLang="es-CO" dirty="0">
              <a:latin typeface="Aharoni" panose="02010803020104030203" pitchFamily="2" charset="-79"/>
              <a:cs typeface="Aharoni" panose="02010803020104030203" pitchFamily="2" charset="-79"/>
            </a:endParaRPr>
          </a:p>
          <a:p>
            <a:pPr marL="342900" indent="-342900" algn="just" fontAlgn="auto">
              <a:lnSpc>
                <a:spcPct val="107000"/>
              </a:lnSpc>
              <a:spcAft>
                <a:spcPts val="800"/>
              </a:spcAft>
              <a:buFont typeface="Wingdings" panose="05000000000000000000" pitchFamily="2" charset="2"/>
              <a:buChar char=""/>
              <a:defRPr/>
            </a:pPr>
            <a:r>
              <a:rPr lang="es-ES" sz="1800" dirty="0">
                <a:latin typeface="Century Gothic" panose="020B0502020202020204" pitchFamily="34" charset="0"/>
                <a:ea typeface="Times New Roman" panose="02020603050405020304" pitchFamily="18" charset="0"/>
                <a:cs typeface="Arial" panose="020B0604020202020204" pitchFamily="34" charset="0"/>
              </a:rPr>
              <a:t>“POR EL CUAL SE ESTABLECE EL SISTEMA DE ESTACIONAMIENTO REGULADO EN LAS VÍAS PÚBLICA DEL DISTRITO Y SE DICTAN NORMAS SOBRE SU ADMINISTRACIÓN, CONTROL Y SUPERVISIÓN”. </a:t>
            </a:r>
            <a:endParaRPr lang="es-CO" sz="1800" dirty="0">
              <a:latin typeface="Times New Roman" panose="02020603050405020304" pitchFamily="18" charset="0"/>
              <a:ea typeface="Times New Roman" panose="02020603050405020304" pitchFamily="18" charset="0"/>
            </a:endParaRPr>
          </a:p>
          <a:p>
            <a:pPr marL="457200" algn="just"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Ponentes:</a:t>
            </a:r>
            <a:r>
              <a:rPr lang="es-ES" sz="1800" dirty="0">
                <a:latin typeface="Century Gothic" panose="020B0502020202020204" pitchFamily="34" charset="0"/>
                <a:ea typeface="Times New Roman" panose="02020603050405020304" pitchFamily="18" charset="0"/>
                <a:cs typeface="Arial" panose="020B0604020202020204" pitchFamily="34" charset="0"/>
              </a:rPr>
              <a:t> Fernando David niño Mendoza (coordinador), Hernando Piña Elles y Laureano Miguel </a:t>
            </a:r>
            <a:r>
              <a:rPr lang="es-ES" sz="1800" dirty="0" err="1">
                <a:latin typeface="Century Gothic" panose="020B0502020202020204" pitchFamily="34" charset="0"/>
                <a:ea typeface="Times New Roman" panose="02020603050405020304" pitchFamily="18" charset="0"/>
                <a:cs typeface="Arial" panose="020B0604020202020204" pitchFamily="34" charset="0"/>
              </a:rPr>
              <a:t>Curi</a:t>
            </a:r>
            <a:r>
              <a:rPr lang="es-ES" sz="1800" dirty="0">
                <a:latin typeface="Century Gothic" panose="020B0502020202020204" pitchFamily="34" charset="0"/>
                <a:ea typeface="Times New Roman" panose="02020603050405020304" pitchFamily="18" charset="0"/>
                <a:cs typeface="Arial" panose="020B0604020202020204" pitchFamily="34" charset="0"/>
              </a:rPr>
              <a:t> Zapata.</a:t>
            </a:r>
          </a:p>
          <a:p>
            <a:pPr indent="0" algn="just" fontAlgn="auto">
              <a:spcAft>
                <a:spcPts val="0"/>
              </a:spcAft>
              <a:buFont typeface="Arial" panose="020B0604020202020204" pitchFamily="34" charset="0"/>
              <a:buNone/>
              <a:defRPr/>
            </a:pPr>
            <a:endParaRPr lang="es-CO" sz="1800" dirty="0">
              <a:latin typeface="Times New Roman" panose="02020603050405020304" pitchFamily="18" charset="0"/>
              <a:ea typeface="Times New Roman" panose="02020603050405020304" pitchFamily="18" charset="0"/>
            </a:endParaRPr>
          </a:p>
          <a:p>
            <a:pPr marL="457200" fontAlgn="auto">
              <a:spcAft>
                <a:spcPts val="0"/>
              </a:spcAft>
              <a:defRPr/>
            </a:pPr>
            <a:r>
              <a:rPr lang="es-ES" sz="1800" b="1" dirty="0">
                <a:latin typeface="Century Gothic" panose="020B0502020202020204" pitchFamily="34" charset="0"/>
                <a:ea typeface="Times New Roman" panose="02020603050405020304" pitchFamily="18" charset="0"/>
                <a:cs typeface="Arial" panose="020B0604020202020204" pitchFamily="34" charset="0"/>
              </a:rPr>
              <a:t>Audiencia Pública:</a:t>
            </a:r>
            <a:r>
              <a:rPr lang="es-ES" sz="1800" dirty="0">
                <a:latin typeface="Century Gothic" panose="020B0502020202020204" pitchFamily="34" charset="0"/>
                <a:ea typeface="Times New Roman" panose="02020603050405020304" pitchFamily="18" charset="0"/>
                <a:cs typeface="Arial" panose="020B0604020202020204" pitchFamily="34" charset="0"/>
              </a:rPr>
              <a:t> 9 de abril de 2021.</a:t>
            </a:r>
            <a:endParaRPr lang="es-CO" sz="1800" dirty="0">
              <a:latin typeface="Times New Roman" panose="02020603050405020304" pitchFamily="18" charset="0"/>
              <a:ea typeface="Times New Roman" panose="02020603050405020304" pitchFamily="18" charset="0"/>
            </a:endParaRPr>
          </a:p>
          <a:p>
            <a:pPr marL="0" indent="0" fontAlgn="auto">
              <a:spcAft>
                <a:spcPts val="0"/>
              </a:spcAft>
              <a:buFont typeface="Arial" panose="020B0604020202020204" pitchFamily="34" charset="0"/>
              <a:buNone/>
              <a:defRPr/>
            </a:pPr>
            <a:endParaRPr lang="es-CO"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2105</Words>
  <Application>Microsoft Office PowerPoint</Application>
  <PresentationFormat>Panorámica</PresentationFormat>
  <Paragraphs>303</Paragraphs>
  <Slides>22</Slides>
  <Notes>0</Notes>
  <HiddenSlides>0</HiddenSlides>
  <MMClips>0</MMClips>
  <ScaleCrop>false</ScaleCrop>
  <HeadingPairs>
    <vt:vector size="6" baseType="variant">
      <vt:variant>
        <vt:lpstr>Fuentes usadas</vt:lpstr>
      </vt:variant>
      <vt:variant>
        <vt:i4>9</vt:i4>
      </vt:variant>
      <vt:variant>
        <vt:lpstr>Tema</vt:lpstr>
      </vt:variant>
      <vt:variant>
        <vt:i4>5</vt:i4>
      </vt:variant>
      <vt:variant>
        <vt:lpstr>Títulos de diapositiva</vt:lpstr>
      </vt:variant>
      <vt:variant>
        <vt:i4>22</vt:i4>
      </vt:variant>
    </vt:vector>
  </HeadingPairs>
  <TitlesOfParts>
    <vt:vector size="36" baseType="lpstr">
      <vt:lpstr>Calibri</vt:lpstr>
      <vt:lpstr>Arial</vt:lpstr>
      <vt:lpstr>Calibri Light</vt:lpstr>
      <vt:lpstr>Aharoni</vt:lpstr>
      <vt:lpstr>Times New Roman</vt:lpstr>
      <vt:lpstr>Verdana</vt:lpstr>
      <vt:lpstr>Century Gothic</vt:lpstr>
      <vt:lpstr>Wingdings</vt:lpstr>
      <vt:lpstr>Symbol</vt:lpstr>
      <vt:lpstr>Tema de Office</vt:lpstr>
      <vt:lpstr>Diseño personalizado</vt:lpstr>
      <vt:lpstr>1_Diseño personalizado</vt:lpstr>
      <vt:lpstr>2_Diseño personalizado</vt:lpstr>
      <vt:lpstr>3_Diseño personalizado</vt:lpstr>
      <vt:lpstr>Comisión Permanente  Segunda o De Presupuesto  </vt:lpstr>
      <vt:lpstr>COMISION PERMANENTE  SEGUNDA O DE PRESUPUESTO  </vt:lpstr>
      <vt:lpstr>COMISION PERMANENTE  SEGUNDA O DE PRESUPUESTO</vt:lpstr>
      <vt:lpstr>COMISION PERMANENTE  SEGUNDA O DE PRESUPUESTO</vt:lpstr>
      <vt:lpstr>COMISION PERMANENTE  SEGUNDA O DE PRESUPUESTO</vt:lpstr>
      <vt:lpstr>COMISION PERMANENTE  SEGUNDA O DE PRESUPUESTO</vt:lpstr>
      <vt:lpstr>COMISION PERMANENTE  SEGUNDA O DE PRESUPUESTO</vt:lpstr>
      <vt:lpstr>PROYECTOS DE ACUERDO ASIGNADOS A LA COMSION </vt:lpstr>
      <vt:lpstr>PROYECTOS DE ACUERDO 2021</vt:lpstr>
      <vt:lpstr>PROYECTOS DE ACUERDO 2021</vt:lpstr>
      <vt:lpstr>PROYECTOS DE ACUERDO 2021</vt:lpstr>
      <vt:lpstr>PROYECTOS DE ACUERDO 2021</vt:lpstr>
      <vt:lpstr>TRAMITE DE PROYECTOS DE ACUERDO 2021</vt:lpstr>
      <vt:lpstr>PROYECTOS DE ACUERDO APROBADOS Y SANCIONADOS</vt:lpstr>
      <vt:lpstr>PROYECTOS DE ACUERDO APROBADOS Y SANCIONADOS</vt:lpstr>
      <vt:lpstr>PROYECTOS DE ACUERDO APROBADOS Y SANCIONADOS</vt:lpstr>
      <vt:lpstr>PROYECTOS DE ACUERDO OBJETADOS</vt:lpstr>
      <vt:lpstr>PROYECTOS DEACUERDO EN  TRAMITE</vt:lpstr>
      <vt:lpstr>PROYECTOS DEACUERDO EN  TRAMITE</vt:lpstr>
      <vt:lpstr>BALANCE DE PROYECTOS DE ACUERDOS PRESENTADOS </vt:lpstr>
      <vt:lpstr>SESIONES EXTRAORDINARIAS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 Barrios Guerrero</dc:creator>
  <cp:lastModifiedBy>rosaamelia maciasseguanes</cp:lastModifiedBy>
  <cp:revision>19</cp:revision>
  <dcterms:created xsi:type="dcterms:W3CDTF">2021-06-22T17:05:00Z</dcterms:created>
  <dcterms:modified xsi:type="dcterms:W3CDTF">2021-07-23T12:34:12Z</dcterms:modified>
</cp:coreProperties>
</file>