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sldIdLst>
    <p:sldId id="256" r:id="rId6"/>
    <p:sldId id="295" r:id="rId7"/>
    <p:sldId id="260" r:id="rId8"/>
    <p:sldId id="258" r:id="rId9"/>
    <p:sldId id="259" r:id="rId10"/>
    <p:sldId id="262" r:id="rId11"/>
    <p:sldId id="265" r:id="rId12"/>
    <p:sldId id="264" r:id="rId13"/>
    <p:sldId id="266" r:id="rId14"/>
    <p:sldId id="267" r:id="rId15"/>
    <p:sldId id="268" r:id="rId16"/>
    <p:sldId id="261" r:id="rId17"/>
    <p:sldId id="269" r:id="rId18"/>
    <p:sldId id="270" r:id="rId19"/>
    <p:sldId id="271" r:id="rId20"/>
    <p:sldId id="272" r:id="rId21"/>
    <p:sldId id="276" r:id="rId22"/>
    <p:sldId id="282" r:id="rId23"/>
    <p:sldId id="296" r:id="rId24"/>
    <p:sldId id="285" r:id="rId25"/>
    <p:sldId id="297" r:id="rId26"/>
    <p:sldId id="289" r:id="rId27"/>
    <p:sldId id="293" r:id="rId28"/>
    <p:sldId id="294" r:id="rId2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94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2" autoAdjust="0"/>
    <p:restoredTop sz="94660"/>
  </p:normalViewPr>
  <p:slideViewPr>
    <p:cSldViewPr snapToGrid="0">
      <p:cViewPr varScale="1">
        <p:scale>
          <a:sx n="86" d="100"/>
          <a:sy n="86" d="100"/>
        </p:scale>
        <p:origin x="73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43B9FA7E-073A-488E-A84C-10C74943FBE8}"/>
              </a:ext>
            </a:extLst>
          </p:cNvPr>
          <p:cNvSpPr>
            <a:spLocks noGrp="1"/>
          </p:cNvSpPr>
          <p:nvPr>
            <p:ph type="dt" sz="half" idx="10"/>
          </p:nvPr>
        </p:nvSpPr>
        <p:spPr/>
        <p:txBody>
          <a:bodyPr/>
          <a:lstStyle/>
          <a:p>
            <a:fld id="{B1AA30DF-E748-40C1-9B2B-4F25F75A62D5}" type="datetimeFigureOut">
              <a:rPr lang="es-CO" smtClean="0"/>
              <a:t>23/07/2021</a:t>
            </a:fld>
            <a:endParaRPr lang="es-CO"/>
          </a:p>
        </p:txBody>
      </p:sp>
      <p:sp>
        <p:nvSpPr>
          <p:cNvPr id="5" name="Marcador de pie de página 4">
            <a:extLst>
              <a:ext uri="{FF2B5EF4-FFF2-40B4-BE49-F238E27FC236}">
                <a16:creationId xmlns:a16="http://schemas.microsoft.com/office/drawing/2014/main" id="{2993B12E-87B4-48FA-B3B1-D2F8E787B0B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3AB766F-CAFC-43D2-90D2-DD016672EFF9}"/>
              </a:ext>
            </a:extLst>
          </p:cNvPr>
          <p:cNvSpPr>
            <a:spLocks noGrp="1"/>
          </p:cNvSpPr>
          <p:nvPr>
            <p:ph type="sldNum" sz="quarter" idx="12"/>
          </p:nvPr>
        </p:nvSpPr>
        <p:spPr/>
        <p:txBody>
          <a:bodyPr/>
          <a:lstStyle/>
          <a:p>
            <a:fld id="{372572B7-8B25-4A3E-AC2B-AE6692FE38BB}" type="slidenum">
              <a:rPr lang="es-CO" smtClean="0"/>
              <a:t>‹Nº›</a:t>
            </a:fld>
            <a:endParaRPr lang="es-CO"/>
          </a:p>
        </p:txBody>
      </p:sp>
    </p:spTree>
    <p:extLst>
      <p:ext uri="{BB962C8B-B14F-4D97-AF65-F5344CB8AC3E}">
        <p14:creationId xmlns:p14="http://schemas.microsoft.com/office/powerpoint/2010/main" val="3416482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ACBD15-C12E-46F4-9751-C6911EFA0D14}"/>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BB4E927E-C5A5-4008-8FE1-BE4C3952D8EE}"/>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E8AFB79-2CF9-4AAA-936E-6FB20EAC5542}"/>
              </a:ext>
            </a:extLst>
          </p:cNvPr>
          <p:cNvSpPr>
            <a:spLocks noGrp="1"/>
          </p:cNvSpPr>
          <p:nvPr>
            <p:ph type="dt" sz="half" idx="10"/>
          </p:nvPr>
        </p:nvSpPr>
        <p:spPr/>
        <p:txBody>
          <a:bodyPr/>
          <a:lstStyle/>
          <a:p>
            <a:fld id="{B1AA30DF-E748-40C1-9B2B-4F25F75A62D5}" type="datetimeFigureOut">
              <a:rPr lang="es-CO" smtClean="0"/>
              <a:t>23/07/2021</a:t>
            </a:fld>
            <a:endParaRPr lang="es-CO"/>
          </a:p>
        </p:txBody>
      </p:sp>
      <p:sp>
        <p:nvSpPr>
          <p:cNvPr id="5" name="Marcador de pie de página 4">
            <a:extLst>
              <a:ext uri="{FF2B5EF4-FFF2-40B4-BE49-F238E27FC236}">
                <a16:creationId xmlns:a16="http://schemas.microsoft.com/office/drawing/2014/main" id="{276DABD5-1E33-4E5B-B164-9ED28450A2B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ED0C83E-4859-4D5B-90FF-5DDEA7350515}"/>
              </a:ext>
            </a:extLst>
          </p:cNvPr>
          <p:cNvSpPr>
            <a:spLocks noGrp="1"/>
          </p:cNvSpPr>
          <p:nvPr>
            <p:ph type="sldNum" sz="quarter" idx="12"/>
          </p:nvPr>
        </p:nvSpPr>
        <p:spPr/>
        <p:txBody>
          <a:bodyPr/>
          <a:lstStyle/>
          <a:p>
            <a:fld id="{372572B7-8B25-4A3E-AC2B-AE6692FE38BB}" type="slidenum">
              <a:rPr lang="es-CO" smtClean="0"/>
              <a:t>‹Nº›</a:t>
            </a:fld>
            <a:endParaRPr lang="es-CO"/>
          </a:p>
        </p:txBody>
      </p:sp>
    </p:spTree>
    <p:extLst>
      <p:ext uri="{BB962C8B-B14F-4D97-AF65-F5344CB8AC3E}">
        <p14:creationId xmlns:p14="http://schemas.microsoft.com/office/powerpoint/2010/main" val="954472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E3F5FFF-98A1-42C3-AF7C-E4E05786550B}"/>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01CCE260-B65C-40EF-9FED-04371A390989}"/>
              </a:ext>
            </a:extLst>
          </p:cNvPr>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5EA5E22F-03F6-434D-AEBA-2EA9721D9C12}"/>
              </a:ext>
            </a:extLst>
          </p:cNvPr>
          <p:cNvSpPr>
            <a:spLocks noGrp="1"/>
          </p:cNvSpPr>
          <p:nvPr>
            <p:ph type="dt" sz="half" idx="10"/>
          </p:nvPr>
        </p:nvSpPr>
        <p:spPr/>
        <p:txBody>
          <a:bodyPr/>
          <a:lstStyle/>
          <a:p>
            <a:fld id="{B1AA30DF-E748-40C1-9B2B-4F25F75A62D5}" type="datetimeFigureOut">
              <a:rPr lang="es-CO" smtClean="0"/>
              <a:t>23/07/2021</a:t>
            </a:fld>
            <a:endParaRPr lang="es-CO"/>
          </a:p>
        </p:txBody>
      </p:sp>
      <p:sp>
        <p:nvSpPr>
          <p:cNvPr id="5" name="Marcador de pie de página 4">
            <a:extLst>
              <a:ext uri="{FF2B5EF4-FFF2-40B4-BE49-F238E27FC236}">
                <a16:creationId xmlns:a16="http://schemas.microsoft.com/office/drawing/2014/main" id="{BAF13A48-FD73-4F8D-BFA8-A62FD97E1B8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8085AFC-ADAF-41E8-BC6E-E668ED1360AF}"/>
              </a:ext>
            </a:extLst>
          </p:cNvPr>
          <p:cNvSpPr>
            <a:spLocks noGrp="1"/>
          </p:cNvSpPr>
          <p:nvPr>
            <p:ph type="sldNum" sz="quarter" idx="12"/>
          </p:nvPr>
        </p:nvSpPr>
        <p:spPr/>
        <p:txBody>
          <a:bodyPr/>
          <a:lstStyle/>
          <a:p>
            <a:fld id="{372572B7-8B25-4A3E-AC2B-AE6692FE38BB}" type="slidenum">
              <a:rPr lang="es-CO" smtClean="0"/>
              <a:t>‹Nº›</a:t>
            </a:fld>
            <a:endParaRPr lang="es-CO"/>
          </a:p>
        </p:txBody>
      </p:sp>
    </p:spTree>
    <p:extLst>
      <p:ext uri="{BB962C8B-B14F-4D97-AF65-F5344CB8AC3E}">
        <p14:creationId xmlns:p14="http://schemas.microsoft.com/office/powerpoint/2010/main" val="2148860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5C934B-D2CE-47C6-B11C-CCD69D07467C}"/>
              </a:ext>
            </a:extLst>
          </p:cNvPr>
          <p:cNvSpPr>
            <a:spLocks noGrp="1"/>
          </p:cNvSpPr>
          <p:nvPr>
            <p:ph type="ctrTitle"/>
          </p:nvPr>
        </p:nvSpPr>
        <p:spPr>
          <a:xfrm>
            <a:off x="2587534" y="1894114"/>
            <a:ext cx="7016931" cy="1218157"/>
          </a:xfrm>
          <a:prstGeom prst="rect">
            <a:avLst/>
          </a:prstGeom>
        </p:spPr>
        <p:txBody>
          <a:bodyPr anchor="b">
            <a:normAutofit/>
          </a:bodyPr>
          <a:lstStyle>
            <a:lvl1pPr algn="ctr">
              <a:defRPr sz="3600"/>
            </a:lvl1pPr>
          </a:lstStyle>
          <a:p>
            <a:r>
              <a:rPr lang="es-ES" dirty="0"/>
              <a:t>Haga clic para modificar el estilo de título del patrón</a:t>
            </a:r>
            <a:endParaRPr lang="es-CO" dirty="0"/>
          </a:p>
        </p:txBody>
      </p:sp>
      <p:sp>
        <p:nvSpPr>
          <p:cNvPr id="3" name="Subtítulo 2">
            <a:extLst>
              <a:ext uri="{FF2B5EF4-FFF2-40B4-BE49-F238E27FC236}">
                <a16:creationId xmlns:a16="http://schemas.microsoft.com/office/drawing/2014/main" id="{2A042406-B617-4D6C-A38E-A9DBDB72CA1B}"/>
              </a:ext>
            </a:extLst>
          </p:cNvPr>
          <p:cNvSpPr>
            <a:spLocks noGrp="1"/>
          </p:cNvSpPr>
          <p:nvPr>
            <p:ph type="subTitle" idx="1"/>
          </p:nvPr>
        </p:nvSpPr>
        <p:spPr>
          <a:xfrm>
            <a:off x="1524000" y="3112271"/>
            <a:ext cx="9144000" cy="260926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O" dirty="0"/>
          </a:p>
        </p:txBody>
      </p:sp>
      <p:sp>
        <p:nvSpPr>
          <p:cNvPr id="4" name="Marcador de fecha 3">
            <a:extLst>
              <a:ext uri="{FF2B5EF4-FFF2-40B4-BE49-F238E27FC236}">
                <a16:creationId xmlns:a16="http://schemas.microsoft.com/office/drawing/2014/main" id="{7B9CB90D-01B4-4333-BCE4-5FBE31203BCE}"/>
              </a:ext>
            </a:extLst>
          </p:cNvPr>
          <p:cNvSpPr>
            <a:spLocks noGrp="1"/>
          </p:cNvSpPr>
          <p:nvPr>
            <p:ph type="dt" sz="half" idx="10"/>
          </p:nvPr>
        </p:nvSpPr>
        <p:spPr/>
        <p:txBody>
          <a:bodyPr/>
          <a:lstStyle/>
          <a:p>
            <a:fld id="{35089381-53EF-4658-89A9-55A931B71BA8}" type="datetimeFigureOut">
              <a:rPr lang="es-CO" smtClean="0"/>
              <a:t>23/07/2021</a:t>
            </a:fld>
            <a:endParaRPr lang="es-CO"/>
          </a:p>
        </p:txBody>
      </p:sp>
      <p:sp>
        <p:nvSpPr>
          <p:cNvPr id="5" name="Marcador de pie de página 4">
            <a:extLst>
              <a:ext uri="{FF2B5EF4-FFF2-40B4-BE49-F238E27FC236}">
                <a16:creationId xmlns:a16="http://schemas.microsoft.com/office/drawing/2014/main" id="{79EA6FB1-9D9E-471F-BBD1-67528AAE1EA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00444B6-789F-43F7-86B9-069FEF293571}"/>
              </a:ext>
            </a:extLst>
          </p:cNvPr>
          <p:cNvSpPr>
            <a:spLocks noGrp="1"/>
          </p:cNvSpPr>
          <p:nvPr>
            <p:ph type="sldNum" sz="quarter" idx="12"/>
          </p:nvPr>
        </p:nvSpPr>
        <p:spPr/>
        <p:txBody>
          <a:bodyPr/>
          <a:lstStyle/>
          <a:p>
            <a:fld id="{B260A60B-3B3E-43D9-8AC9-D7CF532472DC}" type="slidenum">
              <a:rPr lang="es-CO" smtClean="0"/>
              <a:t>‹Nº›</a:t>
            </a:fld>
            <a:endParaRPr lang="es-CO"/>
          </a:p>
        </p:txBody>
      </p:sp>
    </p:spTree>
    <p:extLst>
      <p:ext uri="{BB962C8B-B14F-4D97-AF65-F5344CB8AC3E}">
        <p14:creationId xmlns:p14="http://schemas.microsoft.com/office/powerpoint/2010/main" val="2783177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DFF87A-6C3A-472C-A7AD-A13B8D7AAE70}"/>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A791779-6FA5-4DED-8239-15C2E0E453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276783D6-E732-487A-AE58-B18B547EDE64}"/>
              </a:ext>
            </a:extLst>
          </p:cNvPr>
          <p:cNvSpPr>
            <a:spLocks noGrp="1"/>
          </p:cNvSpPr>
          <p:nvPr>
            <p:ph type="dt" sz="half" idx="10"/>
          </p:nvPr>
        </p:nvSpPr>
        <p:spPr/>
        <p:txBody>
          <a:bodyPr/>
          <a:lstStyle/>
          <a:p>
            <a:fld id="{35089381-53EF-4658-89A9-55A931B71BA8}" type="datetimeFigureOut">
              <a:rPr lang="es-CO" smtClean="0"/>
              <a:t>23/07/2021</a:t>
            </a:fld>
            <a:endParaRPr lang="es-CO"/>
          </a:p>
        </p:txBody>
      </p:sp>
      <p:sp>
        <p:nvSpPr>
          <p:cNvPr id="5" name="Marcador de pie de página 4">
            <a:extLst>
              <a:ext uri="{FF2B5EF4-FFF2-40B4-BE49-F238E27FC236}">
                <a16:creationId xmlns:a16="http://schemas.microsoft.com/office/drawing/2014/main" id="{374E55D0-6B67-4FD8-BCB3-5225C00354E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7B286E8-C42D-45D0-817C-8245EFD8849A}"/>
              </a:ext>
            </a:extLst>
          </p:cNvPr>
          <p:cNvSpPr>
            <a:spLocks noGrp="1"/>
          </p:cNvSpPr>
          <p:nvPr>
            <p:ph type="sldNum" sz="quarter" idx="12"/>
          </p:nvPr>
        </p:nvSpPr>
        <p:spPr/>
        <p:txBody>
          <a:bodyPr/>
          <a:lstStyle/>
          <a:p>
            <a:fld id="{B260A60B-3B3E-43D9-8AC9-D7CF532472DC}" type="slidenum">
              <a:rPr lang="es-CO" smtClean="0"/>
              <a:t>‹Nº›</a:t>
            </a:fld>
            <a:endParaRPr lang="es-CO"/>
          </a:p>
        </p:txBody>
      </p:sp>
    </p:spTree>
    <p:extLst>
      <p:ext uri="{BB962C8B-B14F-4D97-AF65-F5344CB8AC3E}">
        <p14:creationId xmlns:p14="http://schemas.microsoft.com/office/powerpoint/2010/main" val="1425744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DE8BEE-516E-4853-AB0A-292550AF032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914F0029-321A-49B9-929F-E8D90B6646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742BAE4-A7FB-4D9E-AA65-0809DCDFF2BF}"/>
              </a:ext>
            </a:extLst>
          </p:cNvPr>
          <p:cNvSpPr>
            <a:spLocks noGrp="1"/>
          </p:cNvSpPr>
          <p:nvPr>
            <p:ph type="dt" sz="half" idx="10"/>
          </p:nvPr>
        </p:nvSpPr>
        <p:spPr/>
        <p:txBody>
          <a:bodyPr/>
          <a:lstStyle/>
          <a:p>
            <a:fld id="{35089381-53EF-4658-89A9-55A931B71BA8}" type="datetimeFigureOut">
              <a:rPr lang="es-CO" smtClean="0"/>
              <a:t>23/07/2021</a:t>
            </a:fld>
            <a:endParaRPr lang="es-CO"/>
          </a:p>
        </p:txBody>
      </p:sp>
      <p:sp>
        <p:nvSpPr>
          <p:cNvPr id="5" name="Marcador de pie de página 4">
            <a:extLst>
              <a:ext uri="{FF2B5EF4-FFF2-40B4-BE49-F238E27FC236}">
                <a16:creationId xmlns:a16="http://schemas.microsoft.com/office/drawing/2014/main" id="{BD3DC4D5-34F6-413B-BE3C-0A0FF39B4F4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FAAFD78-8D3E-42E3-A28A-0279FA0013FB}"/>
              </a:ext>
            </a:extLst>
          </p:cNvPr>
          <p:cNvSpPr>
            <a:spLocks noGrp="1"/>
          </p:cNvSpPr>
          <p:nvPr>
            <p:ph type="sldNum" sz="quarter" idx="12"/>
          </p:nvPr>
        </p:nvSpPr>
        <p:spPr/>
        <p:txBody>
          <a:bodyPr/>
          <a:lstStyle/>
          <a:p>
            <a:fld id="{B260A60B-3B3E-43D9-8AC9-D7CF532472DC}" type="slidenum">
              <a:rPr lang="es-CO" smtClean="0"/>
              <a:t>‹Nº›</a:t>
            </a:fld>
            <a:endParaRPr lang="es-CO"/>
          </a:p>
        </p:txBody>
      </p:sp>
    </p:spTree>
    <p:extLst>
      <p:ext uri="{BB962C8B-B14F-4D97-AF65-F5344CB8AC3E}">
        <p14:creationId xmlns:p14="http://schemas.microsoft.com/office/powerpoint/2010/main" val="3212817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0424E6-E0F0-4261-A450-C9B0EDD1DDFE}"/>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79118BA-46F2-42FE-B5FC-CEFCC96A979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FA0A0275-E2DC-40E6-845C-6F1026F5B21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7AA655A5-0422-4A90-B072-7D2EAA5F9325}"/>
              </a:ext>
            </a:extLst>
          </p:cNvPr>
          <p:cNvSpPr>
            <a:spLocks noGrp="1"/>
          </p:cNvSpPr>
          <p:nvPr>
            <p:ph type="dt" sz="half" idx="10"/>
          </p:nvPr>
        </p:nvSpPr>
        <p:spPr/>
        <p:txBody>
          <a:bodyPr/>
          <a:lstStyle/>
          <a:p>
            <a:fld id="{35089381-53EF-4658-89A9-55A931B71BA8}" type="datetimeFigureOut">
              <a:rPr lang="es-CO" smtClean="0"/>
              <a:t>23/07/2021</a:t>
            </a:fld>
            <a:endParaRPr lang="es-CO"/>
          </a:p>
        </p:txBody>
      </p:sp>
      <p:sp>
        <p:nvSpPr>
          <p:cNvPr id="6" name="Marcador de pie de página 5">
            <a:extLst>
              <a:ext uri="{FF2B5EF4-FFF2-40B4-BE49-F238E27FC236}">
                <a16:creationId xmlns:a16="http://schemas.microsoft.com/office/drawing/2014/main" id="{A457E692-EEEF-4AD9-8BAD-A02E1FFD738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5620477-920C-44CF-88CA-07C8A7E61C9C}"/>
              </a:ext>
            </a:extLst>
          </p:cNvPr>
          <p:cNvSpPr>
            <a:spLocks noGrp="1"/>
          </p:cNvSpPr>
          <p:nvPr>
            <p:ph type="sldNum" sz="quarter" idx="12"/>
          </p:nvPr>
        </p:nvSpPr>
        <p:spPr/>
        <p:txBody>
          <a:bodyPr/>
          <a:lstStyle/>
          <a:p>
            <a:fld id="{B260A60B-3B3E-43D9-8AC9-D7CF532472DC}" type="slidenum">
              <a:rPr lang="es-CO" smtClean="0"/>
              <a:t>‹Nº›</a:t>
            </a:fld>
            <a:endParaRPr lang="es-CO"/>
          </a:p>
        </p:txBody>
      </p:sp>
    </p:spTree>
    <p:extLst>
      <p:ext uri="{BB962C8B-B14F-4D97-AF65-F5344CB8AC3E}">
        <p14:creationId xmlns:p14="http://schemas.microsoft.com/office/powerpoint/2010/main" val="679611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CA4F8E-A44A-4CBD-8F4C-E413E3A49D15}"/>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27687C9-B3F4-45F2-9E7E-1768EA8DB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E66503F-C8B7-42E3-9089-AD325B1AD48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5FBA1781-E95F-4C06-A72C-6A1AB420B0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F36FC9C-992A-4C45-BAA1-A93E4E52E59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BED0476B-8844-478E-BB63-E83E427819E5}"/>
              </a:ext>
            </a:extLst>
          </p:cNvPr>
          <p:cNvSpPr>
            <a:spLocks noGrp="1"/>
          </p:cNvSpPr>
          <p:nvPr>
            <p:ph type="dt" sz="half" idx="10"/>
          </p:nvPr>
        </p:nvSpPr>
        <p:spPr/>
        <p:txBody>
          <a:bodyPr/>
          <a:lstStyle/>
          <a:p>
            <a:fld id="{35089381-53EF-4658-89A9-55A931B71BA8}" type="datetimeFigureOut">
              <a:rPr lang="es-CO" smtClean="0"/>
              <a:t>23/07/2021</a:t>
            </a:fld>
            <a:endParaRPr lang="es-CO"/>
          </a:p>
        </p:txBody>
      </p:sp>
      <p:sp>
        <p:nvSpPr>
          <p:cNvPr id="8" name="Marcador de pie de página 7">
            <a:extLst>
              <a:ext uri="{FF2B5EF4-FFF2-40B4-BE49-F238E27FC236}">
                <a16:creationId xmlns:a16="http://schemas.microsoft.com/office/drawing/2014/main" id="{69A9BB9D-C293-413D-B859-68BAD8EB3239}"/>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28A90410-31F2-49D1-92F7-C76AF471700C}"/>
              </a:ext>
            </a:extLst>
          </p:cNvPr>
          <p:cNvSpPr>
            <a:spLocks noGrp="1"/>
          </p:cNvSpPr>
          <p:nvPr>
            <p:ph type="sldNum" sz="quarter" idx="12"/>
          </p:nvPr>
        </p:nvSpPr>
        <p:spPr/>
        <p:txBody>
          <a:bodyPr/>
          <a:lstStyle/>
          <a:p>
            <a:fld id="{B260A60B-3B3E-43D9-8AC9-D7CF532472DC}" type="slidenum">
              <a:rPr lang="es-CO" smtClean="0"/>
              <a:t>‹Nº›</a:t>
            </a:fld>
            <a:endParaRPr lang="es-CO"/>
          </a:p>
        </p:txBody>
      </p:sp>
    </p:spTree>
    <p:extLst>
      <p:ext uri="{BB962C8B-B14F-4D97-AF65-F5344CB8AC3E}">
        <p14:creationId xmlns:p14="http://schemas.microsoft.com/office/powerpoint/2010/main" val="1460084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AA4FAC-A955-4CA1-985C-9AA159A67422}"/>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2631718F-A8AD-4C59-93C5-D3BB00447941}"/>
              </a:ext>
            </a:extLst>
          </p:cNvPr>
          <p:cNvSpPr>
            <a:spLocks noGrp="1"/>
          </p:cNvSpPr>
          <p:nvPr>
            <p:ph type="dt" sz="half" idx="10"/>
          </p:nvPr>
        </p:nvSpPr>
        <p:spPr/>
        <p:txBody>
          <a:bodyPr/>
          <a:lstStyle/>
          <a:p>
            <a:fld id="{35089381-53EF-4658-89A9-55A931B71BA8}" type="datetimeFigureOut">
              <a:rPr lang="es-CO" smtClean="0"/>
              <a:t>23/07/2021</a:t>
            </a:fld>
            <a:endParaRPr lang="es-CO"/>
          </a:p>
        </p:txBody>
      </p:sp>
      <p:sp>
        <p:nvSpPr>
          <p:cNvPr id="4" name="Marcador de pie de página 3">
            <a:extLst>
              <a:ext uri="{FF2B5EF4-FFF2-40B4-BE49-F238E27FC236}">
                <a16:creationId xmlns:a16="http://schemas.microsoft.com/office/drawing/2014/main" id="{90CA2FF6-C591-43FC-B5FD-E2032FC22153}"/>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1B27250B-3E5B-468C-9A3F-BA373C3D77CF}"/>
              </a:ext>
            </a:extLst>
          </p:cNvPr>
          <p:cNvSpPr>
            <a:spLocks noGrp="1"/>
          </p:cNvSpPr>
          <p:nvPr>
            <p:ph type="sldNum" sz="quarter" idx="12"/>
          </p:nvPr>
        </p:nvSpPr>
        <p:spPr/>
        <p:txBody>
          <a:bodyPr/>
          <a:lstStyle/>
          <a:p>
            <a:fld id="{B260A60B-3B3E-43D9-8AC9-D7CF532472DC}" type="slidenum">
              <a:rPr lang="es-CO" smtClean="0"/>
              <a:t>‹Nº›</a:t>
            </a:fld>
            <a:endParaRPr lang="es-CO"/>
          </a:p>
        </p:txBody>
      </p:sp>
    </p:spTree>
    <p:extLst>
      <p:ext uri="{BB962C8B-B14F-4D97-AF65-F5344CB8AC3E}">
        <p14:creationId xmlns:p14="http://schemas.microsoft.com/office/powerpoint/2010/main" val="458874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FB97C3D-CF00-4BF9-BAAD-2DD6341735F9}"/>
              </a:ext>
            </a:extLst>
          </p:cNvPr>
          <p:cNvSpPr>
            <a:spLocks noGrp="1"/>
          </p:cNvSpPr>
          <p:nvPr>
            <p:ph type="dt" sz="half" idx="10"/>
          </p:nvPr>
        </p:nvSpPr>
        <p:spPr/>
        <p:txBody>
          <a:bodyPr/>
          <a:lstStyle/>
          <a:p>
            <a:fld id="{35089381-53EF-4658-89A9-55A931B71BA8}" type="datetimeFigureOut">
              <a:rPr lang="es-CO" smtClean="0"/>
              <a:t>23/07/2021</a:t>
            </a:fld>
            <a:endParaRPr lang="es-CO"/>
          </a:p>
        </p:txBody>
      </p:sp>
      <p:sp>
        <p:nvSpPr>
          <p:cNvPr id="3" name="Marcador de pie de página 2">
            <a:extLst>
              <a:ext uri="{FF2B5EF4-FFF2-40B4-BE49-F238E27FC236}">
                <a16:creationId xmlns:a16="http://schemas.microsoft.com/office/drawing/2014/main" id="{39117570-6E39-4A5F-A7D7-264750DAB439}"/>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7EAE1186-46A0-4732-9A32-C6BBB7673892}"/>
              </a:ext>
            </a:extLst>
          </p:cNvPr>
          <p:cNvSpPr>
            <a:spLocks noGrp="1"/>
          </p:cNvSpPr>
          <p:nvPr>
            <p:ph type="sldNum" sz="quarter" idx="12"/>
          </p:nvPr>
        </p:nvSpPr>
        <p:spPr/>
        <p:txBody>
          <a:bodyPr/>
          <a:lstStyle/>
          <a:p>
            <a:fld id="{B260A60B-3B3E-43D9-8AC9-D7CF532472DC}" type="slidenum">
              <a:rPr lang="es-CO" smtClean="0"/>
              <a:t>‹Nº›</a:t>
            </a:fld>
            <a:endParaRPr lang="es-CO"/>
          </a:p>
        </p:txBody>
      </p:sp>
    </p:spTree>
    <p:extLst>
      <p:ext uri="{BB962C8B-B14F-4D97-AF65-F5344CB8AC3E}">
        <p14:creationId xmlns:p14="http://schemas.microsoft.com/office/powerpoint/2010/main" val="3520727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CDCC89-25A5-4373-BDD5-CB9D97163D7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00CE62A-9570-4397-AEC1-E616795462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D6E79D5C-2955-4BFC-A1EC-6448122933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0ED90B4-F845-44D5-B9BF-6DCA441B251F}"/>
              </a:ext>
            </a:extLst>
          </p:cNvPr>
          <p:cNvSpPr>
            <a:spLocks noGrp="1"/>
          </p:cNvSpPr>
          <p:nvPr>
            <p:ph type="dt" sz="half" idx="10"/>
          </p:nvPr>
        </p:nvSpPr>
        <p:spPr/>
        <p:txBody>
          <a:bodyPr/>
          <a:lstStyle/>
          <a:p>
            <a:fld id="{35089381-53EF-4658-89A9-55A931B71BA8}" type="datetimeFigureOut">
              <a:rPr lang="es-CO" smtClean="0"/>
              <a:t>23/07/2021</a:t>
            </a:fld>
            <a:endParaRPr lang="es-CO"/>
          </a:p>
        </p:txBody>
      </p:sp>
      <p:sp>
        <p:nvSpPr>
          <p:cNvPr id="6" name="Marcador de pie de página 5">
            <a:extLst>
              <a:ext uri="{FF2B5EF4-FFF2-40B4-BE49-F238E27FC236}">
                <a16:creationId xmlns:a16="http://schemas.microsoft.com/office/drawing/2014/main" id="{C5DB9029-8E65-43E1-B413-27914F8C3E5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95548869-AF98-4A61-A6CB-9B2FE505D45C}"/>
              </a:ext>
            </a:extLst>
          </p:cNvPr>
          <p:cNvSpPr>
            <a:spLocks noGrp="1"/>
          </p:cNvSpPr>
          <p:nvPr>
            <p:ph type="sldNum" sz="quarter" idx="12"/>
          </p:nvPr>
        </p:nvSpPr>
        <p:spPr/>
        <p:txBody>
          <a:bodyPr/>
          <a:lstStyle/>
          <a:p>
            <a:fld id="{B260A60B-3B3E-43D9-8AC9-D7CF532472DC}" type="slidenum">
              <a:rPr lang="es-CO" smtClean="0"/>
              <a:t>‹Nº›</a:t>
            </a:fld>
            <a:endParaRPr lang="es-CO"/>
          </a:p>
        </p:txBody>
      </p:sp>
    </p:spTree>
    <p:extLst>
      <p:ext uri="{BB962C8B-B14F-4D97-AF65-F5344CB8AC3E}">
        <p14:creationId xmlns:p14="http://schemas.microsoft.com/office/powerpoint/2010/main" val="2405565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C4F85F-2CB2-4B36-BA06-4C43C6EA0EF6}"/>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10EE2423-1142-4757-85D3-5F96B32FA696}"/>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9820299-9AB8-43BF-8FEE-23E00F90B876}"/>
              </a:ext>
            </a:extLst>
          </p:cNvPr>
          <p:cNvSpPr>
            <a:spLocks noGrp="1"/>
          </p:cNvSpPr>
          <p:nvPr>
            <p:ph type="dt" sz="half" idx="10"/>
          </p:nvPr>
        </p:nvSpPr>
        <p:spPr/>
        <p:txBody>
          <a:bodyPr/>
          <a:lstStyle/>
          <a:p>
            <a:fld id="{B1AA30DF-E748-40C1-9B2B-4F25F75A62D5}" type="datetimeFigureOut">
              <a:rPr lang="es-CO" smtClean="0"/>
              <a:t>23/07/2021</a:t>
            </a:fld>
            <a:endParaRPr lang="es-CO"/>
          </a:p>
        </p:txBody>
      </p:sp>
      <p:sp>
        <p:nvSpPr>
          <p:cNvPr id="5" name="Marcador de pie de página 4">
            <a:extLst>
              <a:ext uri="{FF2B5EF4-FFF2-40B4-BE49-F238E27FC236}">
                <a16:creationId xmlns:a16="http://schemas.microsoft.com/office/drawing/2014/main" id="{916E6B67-562C-4243-B82A-DED5731FD9F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56DE7FE-A70A-4443-8E90-C843882B1B27}"/>
              </a:ext>
            </a:extLst>
          </p:cNvPr>
          <p:cNvSpPr>
            <a:spLocks noGrp="1"/>
          </p:cNvSpPr>
          <p:nvPr>
            <p:ph type="sldNum" sz="quarter" idx="12"/>
          </p:nvPr>
        </p:nvSpPr>
        <p:spPr/>
        <p:txBody>
          <a:bodyPr/>
          <a:lstStyle/>
          <a:p>
            <a:fld id="{372572B7-8B25-4A3E-AC2B-AE6692FE38BB}" type="slidenum">
              <a:rPr lang="es-CO" smtClean="0"/>
              <a:t>‹Nº›</a:t>
            </a:fld>
            <a:endParaRPr lang="es-CO"/>
          </a:p>
        </p:txBody>
      </p:sp>
    </p:spTree>
    <p:extLst>
      <p:ext uri="{BB962C8B-B14F-4D97-AF65-F5344CB8AC3E}">
        <p14:creationId xmlns:p14="http://schemas.microsoft.com/office/powerpoint/2010/main" val="3998622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9DC54B-0CEA-43C8-B0A7-C403B1501B1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D376B5D8-F0C5-49BF-9D70-5EB2D151AB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B2B83A97-256C-4317-A1B3-6B225FBC8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FF223E3-1B8D-45E7-8135-C1288826B53F}"/>
              </a:ext>
            </a:extLst>
          </p:cNvPr>
          <p:cNvSpPr>
            <a:spLocks noGrp="1"/>
          </p:cNvSpPr>
          <p:nvPr>
            <p:ph type="dt" sz="half" idx="10"/>
          </p:nvPr>
        </p:nvSpPr>
        <p:spPr/>
        <p:txBody>
          <a:bodyPr/>
          <a:lstStyle/>
          <a:p>
            <a:fld id="{35089381-53EF-4658-89A9-55A931B71BA8}" type="datetimeFigureOut">
              <a:rPr lang="es-CO" smtClean="0"/>
              <a:t>23/07/2021</a:t>
            </a:fld>
            <a:endParaRPr lang="es-CO"/>
          </a:p>
        </p:txBody>
      </p:sp>
      <p:sp>
        <p:nvSpPr>
          <p:cNvPr id="6" name="Marcador de pie de página 5">
            <a:extLst>
              <a:ext uri="{FF2B5EF4-FFF2-40B4-BE49-F238E27FC236}">
                <a16:creationId xmlns:a16="http://schemas.microsoft.com/office/drawing/2014/main" id="{4A600695-910E-4D2C-9D6B-5E7B3C5A4656}"/>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E6CC05E-3B27-4A61-96F3-FE31E75E4260}"/>
              </a:ext>
            </a:extLst>
          </p:cNvPr>
          <p:cNvSpPr>
            <a:spLocks noGrp="1"/>
          </p:cNvSpPr>
          <p:nvPr>
            <p:ph type="sldNum" sz="quarter" idx="12"/>
          </p:nvPr>
        </p:nvSpPr>
        <p:spPr/>
        <p:txBody>
          <a:bodyPr/>
          <a:lstStyle/>
          <a:p>
            <a:fld id="{B260A60B-3B3E-43D9-8AC9-D7CF532472DC}" type="slidenum">
              <a:rPr lang="es-CO" smtClean="0"/>
              <a:t>‹Nº›</a:t>
            </a:fld>
            <a:endParaRPr lang="es-CO"/>
          </a:p>
        </p:txBody>
      </p:sp>
    </p:spTree>
    <p:extLst>
      <p:ext uri="{BB962C8B-B14F-4D97-AF65-F5344CB8AC3E}">
        <p14:creationId xmlns:p14="http://schemas.microsoft.com/office/powerpoint/2010/main" val="1149980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B4CC4B-9094-40AC-841D-70E3B6D2D8AF}"/>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BB83E667-BB0A-482A-B81D-2AE72E53E29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6AD5D26-29F9-484A-B9A7-630F572E5431}"/>
              </a:ext>
            </a:extLst>
          </p:cNvPr>
          <p:cNvSpPr>
            <a:spLocks noGrp="1"/>
          </p:cNvSpPr>
          <p:nvPr>
            <p:ph type="dt" sz="half" idx="10"/>
          </p:nvPr>
        </p:nvSpPr>
        <p:spPr/>
        <p:txBody>
          <a:bodyPr/>
          <a:lstStyle/>
          <a:p>
            <a:fld id="{35089381-53EF-4658-89A9-55A931B71BA8}" type="datetimeFigureOut">
              <a:rPr lang="es-CO" smtClean="0"/>
              <a:t>23/07/2021</a:t>
            </a:fld>
            <a:endParaRPr lang="es-CO"/>
          </a:p>
        </p:txBody>
      </p:sp>
      <p:sp>
        <p:nvSpPr>
          <p:cNvPr id="5" name="Marcador de pie de página 4">
            <a:extLst>
              <a:ext uri="{FF2B5EF4-FFF2-40B4-BE49-F238E27FC236}">
                <a16:creationId xmlns:a16="http://schemas.microsoft.com/office/drawing/2014/main" id="{C909DCF9-EC39-405B-B214-F0AD36179E9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3D3ECF2-03E7-4C48-84FA-D1CB6B2EF0D8}"/>
              </a:ext>
            </a:extLst>
          </p:cNvPr>
          <p:cNvSpPr>
            <a:spLocks noGrp="1"/>
          </p:cNvSpPr>
          <p:nvPr>
            <p:ph type="sldNum" sz="quarter" idx="12"/>
          </p:nvPr>
        </p:nvSpPr>
        <p:spPr/>
        <p:txBody>
          <a:bodyPr/>
          <a:lstStyle/>
          <a:p>
            <a:fld id="{B260A60B-3B3E-43D9-8AC9-D7CF532472DC}" type="slidenum">
              <a:rPr lang="es-CO" smtClean="0"/>
              <a:t>‹Nº›</a:t>
            </a:fld>
            <a:endParaRPr lang="es-CO"/>
          </a:p>
        </p:txBody>
      </p:sp>
    </p:spTree>
    <p:extLst>
      <p:ext uri="{BB962C8B-B14F-4D97-AF65-F5344CB8AC3E}">
        <p14:creationId xmlns:p14="http://schemas.microsoft.com/office/powerpoint/2010/main" val="286582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49E9B6A-2445-4FA4-8565-9F2E2EE98FD2}"/>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F8925231-2F77-4168-9431-D99D818895D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6BCC5C5-09A1-4CA6-B3C6-5F7FA179F595}"/>
              </a:ext>
            </a:extLst>
          </p:cNvPr>
          <p:cNvSpPr>
            <a:spLocks noGrp="1"/>
          </p:cNvSpPr>
          <p:nvPr>
            <p:ph type="dt" sz="half" idx="10"/>
          </p:nvPr>
        </p:nvSpPr>
        <p:spPr/>
        <p:txBody>
          <a:bodyPr/>
          <a:lstStyle/>
          <a:p>
            <a:fld id="{35089381-53EF-4658-89A9-55A931B71BA8}" type="datetimeFigureOut">
              <a:rPr lang="es-CO" smtClean="0"/>
              <a:t>23/07/2021</a:t>
            </a:fld>
            <a:endParaRPr lang="es-CO"/>
          </a:p>
        </p:txBody>
      </p:sp>
      <p:sp>
        <p:nvSpPr>
          <p:cNvPr id="5" name="Marcador de pie de página 4">
            <a:extLst>
              <a:ext uri="{FF2B5EF4-FFF2-40B4-BE49-F238E27FC236}">
                <a16:creationId xmlns:a16="http://schemas.microsoft.com/office/drawing/2014/main" id="{21108485-ADB9-440E-AA89-63E3AEF4EBD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A0FA0E0-A702-47AE-BB63-14C0B4198AF6}"/>
              </a:ext>
            </a:extLst>
          </p:cNvPr>
          <p:cNvSpPr>
            <a:spLocks noGrp="1"/>
          </p:cNvSpPr>
          <p:nvPr>
            <p:ph type="sldNum" sz="quarter" idx="12"/>
          </p:nvPr>
        </p:nvSpPr>
        <p:spPr/>
        <p:txBody>
          <a:bodyPr/>
          <a:lstStyle/>
          <a:p>
            <a:fld id="{B260A60B-3B3E-43D9-8AC9-D7CF532472DC}" type="slidenum">
              <a:rPr lang="es-CO" smtClean="0"/>
              <a:t>‹Nº›</a:t>
            </a:fld>
            <a:endParaRPr lang="es-CO"/>
          </a:p>
        </p:txBody>
      </p:sp>
    </p:spTree>
    <p:extLst>
      <p:ext uri="{BB962C8B-B14F-4D97-AF65-F5344CB8AC3E}">
        <p14:creationId xmlns:p14="http://schemas.microsoft.com/office/powerpoint/2010/main" val="262855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297312-FAB9-4879-B3BE-D42BCE575AC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BAE5FB84-6DD3-480C-824E-C920F9E0C8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DDC364E-C658-4283-876B-0505D4A9648F}"/>
              </a:ext>
            </a:extLst>
          </p:cNvPr>
          <p:cNvSpPr>
            <a:spLocks noGrp="1"/>
          </p:cNvSpPr>
          <p:nvPr>
            <p:ph type="dt" sz="half" idx="10"/>
          </p:nvPr>
        </p:nvSpPr>
        <p:spPr/>
        <p:txBody>
          <a:bodyPr/>
          <a:lstStyle/>
          <a:p>
            <a:fld id="{1CF0295C-F203-4A4F-B264-3CA14C308292}" type="datetimeFigureOut">
              <a:rPr lang="es-CO" smtClean="0"/>
              <a:t>23/07/2021</a:t>
            </a:fld>
            <a:endParaRPr lang="es-CO"/>
          </a:p>
        </p:txBody>
      </p:sp>
      <p:sp>
        <p:nvSpPr>
          <p:cNvPr id="5" name="Marcador de pie de página 4">
            <a:extLst>
              <a:ext uri="{FF2B5EF4-FFF2-40B4-BE49-F238E27FC236}">
                <a16:creationId xmlns:a16="http://schemas.microsoft.com/office/drawing/2014/main" id="{409B804B-57EE-4E22-AC7D-4FFE0198E39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BBB3E45-EF14-4180-8955-7629B5DDA1EA}"/>
              </a:ext>
            </a:extLst>
          </p:cNvPr>
          <p:cNvSpPr>
            <a:spLocks noGrp="1"/>
          </p:cNvSpPr>
          <p:nvPr>
            <p:ph type="sldNum" sz="quarter" idx="12"/>
          </p:nvPr>
        </p:nvSpPr>
        <p:spPr/>
        <p:txBody>
          <a:bodyPr/>
          <a:lstStyle/>
          <a:p>
            <a:fld id="{D99BCE27-D7C3-4222-B1D8-E1B2A24012A3}" type="slidenum">
              <a:rPr lang="es-CO" smtClean="0"/>
              <a:t>‹Nº›</a:t>
            </a:fld>
            <a:endParaRPr lang="es-CO"/>
          </a:p>
        </p:txBody>
      </p:sp>
    </p:spTree>
    <p:extLst>
      <p:ext uri="{BB962C8B-B14F-4D97-AF65-F5344CB8AC3E}">
        <p14:creationId xmlns:p14="http://schemas.microsoft.com/office/powerpoint/2010/main" val="42917601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F2B197-9BD6-49E7-B045-8CE82A90183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5E56C969-B65A-4B6A-ACF3-248E3731569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6DDAE68-A967-489F-BA24-EEBA2724398A}"/>
              </a:ext>
            </a:extLst>
          </p:cNvPr>
          <p:cNvSpPr>
            <a:spLocks noGrp="1"/>
          </p:cNvSpPr>
          <p:nvPr>
            <p:ph type="dt" sz="half" idx="10"/>
          </p:nvPr>
        </p:nvSpPr>
        <p:spPr/>
        <p:txBody>
          <a:bodyPr/>
          <a:lstStyle/>
          <a:p>
            <a:fld id="{1CF0295C-F203-4A4F-B264-3CA14C308292}" type="datetimeFigureOut">
              <a:rPr lang="es-CO" smtClean="0"/>
              <a:t>23/07/2021</a:t>
            </a:fld>
            <a:endParaRPr lang="es-CO"/>
          </a:p>
        </p:txBody>
      </p:sp>
      <p:sp>
        <p:nvSpPr>
          <p:cNvPr id="5" name="Marcador de pie de página 4">
            <a:extLst>
              <a:ext uri="{FF2B5EF4-FFF2-40B4-BE49-F238E27FC236}">
                <a16:creationId xmlns:a16="http://schemas.microsoft.com/office/drawing/2014/main" id="{8CD59D3B-07E7-4F9E-9114-CA25F9CA293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F234C18-C665-4F80-AA6A-54BCABEB7EAB}"/>
              </a:ext>
            </a:extLst>
          </p:cNvPr>
          <p:cNvSpPr>
            <a:spLocks noGrp="1"/>
          </p:cNvSpPr>
          <p:nvPr>
            <p:ph type="sldNum" sz="quarter" idx="12"/>
          </p:nvPr>
        </p:nvSpPr>
        <p:spPr/>
        <p:txBody>
          <a:bodyPr/>
          <a:lstStyle/>
          <a:p>
            <a:fld id="{D99BCE27-D7C3-4222-B1D8-E1B2A24012A3}" type="slidenum">
              <a:rPr lang="es-CO" smtClean="0"/>
              <a:t>‹Nº›</a:t>
            </a:fld>
            <a:endParaRPr lang="es-CO"/>
          </a:p>
        </p:txBody>
      </p:sp>
    </p:spTree>
    <p:extLst>
      <p:ext uri="{BB962C8B-B14F-4D97-AF65-F5344CB8AC3E}">
        <p14:creationId xmlns:p14="http://schemas.microsoft.com/office/powerpoint/2010/main" val="13927186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610E21-6D83-4DEF-8DD0-E321E11C722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9FB2C6A1-1450-414C-BC75-DE8471F7BE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F821A0-987C-475D-94B5-44E19857F248}"/>
              </a:ext>
            </a:extLst>
          </p:cNvPr>
          <p:cNvSpPr>
            <a:spLocks noGrp="1"/>
          </p:cNvSpPr>
          <p:nvPr>
            <p:ph type="dt" sz="half" idx="10"/>
          </p:nvPr>
        </p:nvSpPr>
        <p:spPr/>
        <p:txBody>
          <a:bodyPr/>
          <a:lstStyle/>
          <a:p>
            <a:fld id="{1CF0295C-F203-4A4F-B264-3CA14C308292}" type="datetimeFigureOut">
              <a:rPr lang="es-CO" smtClean="0"/>
              <a:t>23/07/2021</a:t>
            </a:fld>
            <a:endParaRPr lang="es-CO"/>
          </a:p>
        </p:txBody>
      </p:sp>
      <p:sp>
        <p:nvSpPr>
          <p:cNvPr id="5" name="Marcador de pie de página 4">
            <a:extLst>
              <a:ext uri="{FF2B5EF4-FFF2-40B4-BE49-F238E27FC236}">
                <a16:creationId xmlns:a16="http://schemas.microsoft.com/office/drawing/2014/main" id="{E39D1991-A2F7-40D1-8767-5713662B016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E344B1A-726D-4C7A-8C92-C6E516AFB1AC}"/>
              </a:ext>
            </a:extLst>
          </p:cNvPr>
          <p:cNvSpPr>
            <a:spLocks noGrp="1"/>
          </p:cNvSpPr>
          <p:nvPr>
            <p:ph type="sldNum" sz="quarter" idx="12"/>
          </p:nvPr>
        </p:nvSpPr>
        <p:spPr/>
        <p:txBody>
          <a:bodyPr/>
          <a:lstStyle/>
          <a:p>
            <a:fld id="{D99BCE27-D7C3-4222-B1D8-E1B2A24012A3}" type="slidenum">
              <a:rPr lang="es-CO" smtClean="0"/>
              <a:t>‹Nº›</a:t>
            </a:fld>
            <a:endParaRPr lang="es-CO"/>
          </a:p>
        </p:txBody>
      </p:sp>
    </p:spTree>
    <p:extLst>
      <p:ext uri="{BB962C8B-B14F-4D97-AF65-F5344CB8AC3E}">
        <p14:creationId xmlns:p14="http://schemas.microsoft.com/office/powerpoint/2010/main" val="5140222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D85434-347C-47A2-977A-E11405FA958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0B325F8-A272-4E1D-8018-E413ED0485C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FAF7E676-5E55-4C53-B8BF-7975422CFC7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DDECA762-649D-4C11-A874-6167AF9413D5}"/>
              </a:ext>
            </a:extLst>
          </p:cNvPr>
          <p:cNvSpPr>
            <a:spLocks noGrp="1"/>
          </p:cNvSpPr>
          <p:nvPr>
            <p:ph type="dt" sz="half" idx="10"/>
          </p:nvPr>
        </p:nvSpPr>
        <p:spPr/>
        <p:txBody>
          <a:bodyPr/>
          <a:lstStyle/>
          <a:p>
            <a:fld id="{1CF0295C-F203-4A4F-B264-3CA14C308292}" type="datetimeFigureOut">
              <a:rPr lang="es-CO" smtClean="0"/>
              <a:t>23/07/2021</a:t>
            </a:fld>
            <a:endParaRPr lang="es-CO"/>
          </a:p>
        </p:txBody>
      </p:sp>
      <p:sp>
        <p:nvSpPr>
          <p:cNvPr id="6" name="Marcador de pie de página 5">
            <a:extLst>
              <a:ext uri="{FF2B5EF4-FFF2-40B4-BE49-F238E27FC236}">
                <a16:creationId xmlns:a16="http://schemas.microsoft.com/office/drawing/2014/main" id="{CFEC7C04-823F-452B-B03E-D3A97628649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8DFF1DB-97B3-4607-815D-4785DCE0632F}"/>
              </a:ext>
            </a:extLst>
          </p:cNvPr>
          <p:cNvSpPr>
            <a:spLocks noGrp="1"/>
          </p:cNvSpPr>
          <p:nvPr>
            <p:ph type="sldNum" sz="quarter" idx="12"/>
          </p:nvPr>
        </p:nvSpPr>
        <p:spPr/>
        <p:txBody>
          <a:bodyPr/>
          <a:lstStyle/>
          <a:p>
            <a:fld id="{D99BCE27-D7C3-4222-B1D8-E1B2A24012A3}" type="slidenum">
              <a:rPr lang="es-CO" smtClean="0"/>
              <a:t>‹Nº›</a:t>
            </a:fld>
            <a:endParaRPr lang="es-CO"/>
          </a:p>
        </p:txBody>
      </p:sp>
    </p:spTree>
    <p:extLst>
      <p:ext uri="{BB962C8B-B14F-4D97-AF65-F5344CB8AC3E}">
        <p14:creationId xmlns:p14="http://schemas.microsoft.com/office/powerpoint/2010/main" val="1837290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7358F8-BBD6-4D06-9A8A-298A9A81FBF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2DFC0981-E0C9-47AE-AFE5-07CB2CE277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CA1E44A-E9EA-4726-A244-5A45571243F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1CC60353-12E5-4E82-8AFE-9927227A29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E7AB8DF-B968-4C20-8DEC-B42BB4BADF8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05D01D26-E372-4EF6-A5F6-C141D6270E41}"/>
              </a:ext>
            </a:extLst>
          </p:cNvPr>
          <p:cNvSpPr>
            <a:spLocks noGrp="1"/>
          </p:cNvSpPr>
          <p:nvPr>
            <p:ph type="dt" sz="half" idx="10"/>
          </p:nvPr>
        </p:nvSpPr>
        <p:spPr/>
        <p:txBody>
          <a:bodyPr/>
          <a:lstStyle/>
          <a:p>
            <a:fld id="{1CF0295C-F203-4A4F-B264-3CA14C308292}" type="datetimeFigureOut">
              <a:rPr lang="es-CO" smtClean="0"/>
              <a:t>23/07/2021</a:t>
            </a:fld>
            <a:endParaRPr lang="es-CO"/>
          </a:p>
        </p:txBody>
      </p:sp>
      <p:sp>
        <p:nvSpPr>
          <p:cNvPr id="8" name="Marcador de pie de página 7">
            <a:extLst>
              <a:ext uri="{FF2B5EF4-FFF2-40B4-BE49-F238E27FC236}">
                <a16:creationId xmlns:a16="http://schemas.microsoft.com/office/drawing/2014/main" id="{7D8A6F16-9BE9-4D29-B43F-0C0B663D191F}"/>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A31B2A8C-062E-4C83-831A-ABDA4FC9A9D5}"/>
              </a:ext>
            </a:extLst>
          </p:cNvPr>
          <p:cNvSpPr>
            <a:spLocks noGrp="1"/>
          </p:cNvSpPr>
          <p:nvPr>
            <p:ph type="sldNum" sz="quarter" idx="12"/>
          </p:nvPr>
        </p:nvSpPr>
        <p:spPr/>
        <p:txBody>
          <a:bodyPr/>
          <a:lstStyle/>
          <a:p>
            <a:fld id="{D99BCE27-D7C3-4222-B1D8-E1B2A24012A3}" type="slidenum">
              <a:rPr lang="es-CO" smtClean="0"/>
              <a:t>‹Nº›</a:t>
            </a:fld>
            <a:endParaRPr lang="es-CO"/>
          </a:p>
        </p:txBody>
      </p:sp>
    </p:spTree>
    <p:extLst>
      <p:ext uri="{BB962C8B-B14F-4D97-AF65-F5344CB8AC3E}">
        <p14:creationId xmlns:p14="http://schemas.microsoft.com/office/powerpoint/2010/main" val="1531276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336A8C-0DDD-4797-81E4-71E18E07DF5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D9EF3E4E-95FB-4A6A-B8FD-AAA6E73B5910}"/>
              </a:ext>
            </a:extLst>
          </p:cNvPr>
          <p:cNvSpPr>
            <a:spLocks noGrp="1"/>
          </p:cNvSpPr>
          <p:nvPr>
            <p:ph type="dt" sz="half" idx="10"/>
          </p:nvPr>
        </p:nvSpPr>
        <p:spPr/>
        <p:txBody>
          <a:bodyPr/>
          <a:lstStyle/>
          <a:p>
            <a:fld id="{1CF0295C-F203-4A4F-B264-3CA14C308292}" type="datetimeFigureOut">
              <a:rPr lang="es-CO" smtClean="0"/>
              <a:t>23/07/2021</a:t>
            </a:fld>
            <a:endParaRPr lang="es-CO"/>
          </a:p>
        </p:txBody>
      </p:sp>
      <p:sp>
        <p:nvSpPr>
          <p:cNvPr id="4" name="Marcador de pie de página 3">
            <a:extLst>
              <a:ext uri="{FF2B5EF4-FFF2-40B4-BE49-F238E27FC236}">
                <a16:creationId xmlns:a16="http://schemas.microsoft.com/office/drawing/2014/main" id="{A26758A6-6F63-49A3-BC18-0E2F606B7AAE}"/>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6E35981B-E66F-4805-954F-A45D8D22FA8A}"/>
              </a:ext>
            </a:extLst>
          </p:cNvPr>
          <p:cNvSpPr>
            <a:spLocks noGrp="1"/>
          </p:cNvSpPr>
          <p:nvPr>
            <p:ph type="sldNum" sz="quarter" idx="12"/>
          </p:nvPr>
        </p:nvSpPr>
        <p:spPr/>
        <p:txBody>
          <a:bodyPr/>
          <a:lstStyle/>
          <a:p>
            <a:fld id="{D99BCE27-D7C3-4222-B1D8-E1B2A24012A3}" type="slidenum">
              <a:rPr lang="es-CO" smtClean="0"/>
              <a:t>‹Nº›</a:t>
            </a:fld>
            <a:endParaRPr lang="es-CO"/>
          </a:p>
        </p:txBody>
      </p:sp>
    </p:spTree>
    <p:extLst>
      <p:ext uri="{BB962C8B-B14F-4D97-AF65-F5344CB8AC3E}">
        <p14:creationId xmlns:p14="http://schemas.microsoft.com/office/powerpoint/2010/main" val="38468603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D9313B0-A021-46B3-8654-EBBA872D47C7}"/>
              </a:ext>
            </a:extLst>
          </p:cNvPr>
          <p:cNvSpPr>
            <a:spLocks noGrp="1"/>
          </p:cNvSpPr>
          <p:nvPr>
            <p:ph type="dt" sz="half" idx="10"/>
          </p:nvPr>
        </p:nvSpPr>
        <p:spPr/>
        <p:txBody>
          <a:bodyPr/>
          <a:lstStyle/>
          <a:p>
            <a:fld id="{1CF0295C-F203-4A4F-B264-3CA14C308292}" type="datetimeFigureOut">
              <a:rPr lang="es-CO" smtClean="0"/>
              <a:t>23/07/2021</a:t>
            </a:fld>
            <a:endParaRPr lang="es-CO"/>
          </a:p>
        </p:txBody>
      </p:sp>
      <p:sp>
        <p:nvSpPr>
          <p:cNvPr id="3" name="Marcador de pie de página 2">
            <a:extLst>
              <a:ext uri="{FF2B5EF4-FFF2-40B4-BE49-F238E27FC236}">
                <a16:creationId xmlns:a16="http://schemas.microsoft.com/office/drawing/2014/main" id="{1CE6DD25-2F1B-4A9F-B979-10EAA37B528C}"/>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468F07BD-4638-4FCF-BEE1-E77860B6ED2E}"/>
              </a:ext>
            </a:extLst>
          </p:cNvPr>
          <p:cNvSpPr>
            <a:spLocks noGrp="1"/>
          </p:cNvSpPr>
          <p:nvPr>
            <p:ph type="sldNum" sz="quarter" idx="12"/>
          </p:nvPr>
        </p:nvSpPr>
        <p:spPr/>
        <p:txBody>
          <a:bodyPr/>
          <a:lstStyle/>
          <a:p>
            <a:fld id="{D99BCE27-D7C3-4222-B1D8-E1B2A24012A3}" type="slidenum">
              <a:rPr lang="es-CO" smtClean="0"/>
              <a:t>‹Nº›</a:t>
            </a:fld>
            <a:endParaRPr lang="es-CO"/>
          </a:p>
        </p:txBody>
      </p:sp>
    </p:spTree>
    <p:extLst>
      <p:ext uri="{BB962C8B-B14F-4D97-AF65-F5344CB8AC3E}">
        <p14:creationId xmlns:p14="http://schemas.microsoft.com/office/powerpoint/2010/main" val="2560549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317FB6-9A96-4A62-89AE-119E57AB809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32274445-E705-4120-89E6-E9B5B6422FD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D341445-E2BF-4E4B-9E10-0CA6CF51A8BD}"/>
              </a:ext>
            </a:extLst>
          </p:cNvPr>
          <p:cNvSpPr>
            <a:spLocks noGrp="1"/>
          </p:cNvSpPr>
          <p:nvPr>
            <p:ph type="dt" sz="half" idx="10"/>
          </p:nvPr>
        </p:nvSpPr>
        <p:spPr/>
        <p:txBody>
          <a:bodyPr/>
          <a:lstStyle/>
          <a:p>
            <a:fld id="{B1AA30DF-E748-40C1-9B2B-4F25F75A62D5}" type="datetimeFigureOut">
              <a:rPr lang="es-CO" smtClean="0"/>
              <a:t>23/07/2021</a:t>
            </a:fld>
            <a:endParaRPr lang="es-CO"/>
          </a:p>
        </p:txBody>
      </p:sp>
      <p:sp>
        <p:nvSpPr>
          <p:cNvPr id="5" name="Marcador de pie de página 4">
            <a:extLst>
              <a:ext uri="{FF2B5EF4-FFF2-40B4-BE49-F238E27FC236}">
                <a16:creationId xmlns:a16="http://schemas.microsoft.com/office/drawing/2014/main" id="{96667D97-7D32-4507-B571-28387929CB2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8561BEB-01D1-442D-A732-9B5B9EAD4F2F}"/>
              </a:ext>
            </a:extLst>
          </p:cNvPr>
          <p:cNvSpPr>
            <a:spLocks noGrp="1"/>
          </p:cNvSpPr>
          <p:nvPr>
            <p:ph type="sldNum" sz="quarter" idx="12"/>
          </p:nvPr>
        </p:nvSpPr>
        <p:spPr/>
        <p:txBody>
          <a:bodyPr/>
          <a:lstStyle/>
          <a:p>
            <a:fld id="{372572B7-8B25-4A3E-AC2B-AE6692FE38BB}" type="slidenum">
              <a:rPr lang="es-CO" smtClean="0"/>
              <a:t>‹Nº›</a:t>
            </a:fld>
            <a:endParaRPr lang="es-CO"/>
          </a:p>
        </p:txBody>
      </p:sp>
    </p:spTree>
    <p:extLst>
      <p:ext uri="{BB962C8B-B14F-4D97-AF65-F5344CB8AC3E}">
        <p14:creationId xmlns:p14="http://schemas.microsoft.com/office/powerpoint/2010/main" val="24048424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776D2D-F140-4390-AC9B-12AB80D43CD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CA3D7DD-12C9-4C62-97FB-BA580EA79C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5A1425E3-20D1-42A1-AA6B-5C1FAD79A3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A41570A-C45D-470D-A924-7665C855E0AA}"/>
              </a:ext>
            </a:extLst>
          </p:cNvPr>
          <p:cNvSpPr>
            <a:spLocks noGrp="1"/>
          </p:cNvSpPr>
          <p:nvPr>
            <p:ph type="dt" sz="half" idx="10"/>
          </p:nvPr>
        </p:nvSpPr>
        <p:spPr/>
        <p:txBody>
          <a:bodyPr/>
          <a:lstStyle/>
          <a:p>
            <a:fld id="{1CF0295C-F203-4A4F-B264-3CA14C308292}" type="datetimeFigureOut">
              <a:rPr lang="es-CO" smtClean="0"/>
              <a:t>23/07/2021</a:t>
            </a:fld>
            <a:endParaRPr lang="es-CO"/>
          </a:p>
        </p:txBody>
      </p:sp>
      <p:sp>
        <p:nvSpPr>
          <p:cNvPr id="6" name="Marcador de pie de página 5">
            <a:extLst>
              <a:ext uri="{FF2B5EF4-FFF2-40B4-BE49-F238E27FC236}">
                <a16:creationId xmlns:a16="http://schemas.microsoft.com/office/drawing/2014/main" id="{9F33F628-40C9-499A-ACC6-69826B5A322E}"/>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E64D9AD-607C-4902-9C48-9F7F4AB1010B}"/>
              </a:ext>
            </a:extLst>
          </p:cNvPr>
          <p:cNvSpPr>
            <a:spLocks noGrp="1"/>
          </p:cNvSpPr>
          <p:nvPr>
            <p:ph type="sldNum" sz="quarter" idx="12"/>
          </p:nvPr>
        </p:nvSpPr>
        <p:spPr/>
        <p:txBody>
          <a:bodyPr/>
          <a:lstStyle/>
          <a:p>
            <a:fld id="{D99BCE27-D7C3-4222-B1D8-E1B2A24012A3}" type="slidenum">
              <a:rPr lang="es-CO" smtClean="0"/>
              <a:t>‹Nº›</a:t>
            </a:fld>
            <a:endParaRPr lang="es-CO"/>
          </a:p>
        </p:txBody>
      </p:sp>
    </p:spTree>
    <p:extLst>
      <p:ext uri="{BB962C8B-B14F-4D97-AF65-F5344CB8AC3E}">
        <p14:creationId xmlns:p14="http://schemas.microsoft.com/office/powerpoint/2010/main" val="35468314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0728A2-69B3-465D-BEFA-3023D798FAD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F0373F6C-8B32-41CD-AB53-40006FF220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C7035300-5149-4E98-B21A-72E3A9CF21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7F01CAD-BB8D-4B50-9000-9CA927EEC6D9}"/>
              </a:ext>
            </a:extLst>
          </p:cNvPr>
          <p:cNvSpPr>
            <a:spLocks noGrp="1"/>
          </p:cNvSpPr>
          <p:nvPr>
            <p:ph type="dt" sz="half" idx="10"/>
          </p:nvPr>
        </p:nvSpPr>
        <p:spPr/>
        <p:txBody>
          <a:bodyPr/>
          <a:lstStyle/>
          <a:p>
            <a:fld id="{1CF0295C-F203-4A4F-B264-3CA14C308292}" type="datetimeFigureOut">
              <a:rPr lang="es-CO" smtClean="0"/>
              <a:t>23/07/2021</a:t>
            </a:fld>
            <a:endParaRPr lang="es-CO"/>
          </a:p>
        </p:txBody>
      </p:sp>
      <p:sp>
        <p:nvSpPr>
          <p:cNvPr id="6" name="Marcador de pie de página 5">
            <a:extLst>
              <a:ext uri="{FF2B5EF4-FFF2-40B4-BE49-F238E27FC236}">
                <a16:creationId xmlns:a16="http://schemas.microsoft.com/office/drawing/2014/main" id="{C780EF1F-E031-413F-820B-150C230A19B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B3FE8B5-C7CC-47F8-AA8B-1212465CD260}"/>
              </a:ext>
            </a:extLst>
          </p:cNvPr>
          <p:cNvSpPr>
            <a:spLocks noGrp="1"/>
          </p:cNvSpPr>
          <p:nvPr>
            <p:ph type="sldNum" sz="quarter" idx="12"/>
          </p:nvPr>
        </p:nvSpPr>
        <p:spPr/>
        <p:txBody>
          <a:bodyPr/>
          <a:lstStyle/>
          <a:p>
            <a:fld id="{D99BCE27-D7C3-4222-B1D8-E1B2A24012A3}" type="slidenum">
              <a:rPr lang="es-CO" smtClean="0"/>
              <a:t>‹Nº›</a:t>
            </a:fld>
            <a:endParaRPr lang="es-CO"/>
          </a:p>
        </p:txBody>
      </p:sp>
    </p:spTree>
    <p:extLst>
      <p:ext uri="{BB962C8B-B14F-4D97-AF65-F5344CB8AC3E}">
        <p14:creationId xmlns:p14="http://schemas.microsoft.com/office/powerpoint/2010/main" val="32897933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DFF860-400F-421E-A174-5C5B0B9471C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46B3B6A7-8EAB-4AA7-A1C5-E926964FAE8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A4D6FE2-7A06-4A82-A7C2-2C961A5A6B01}"/>
              </a:ext>
            </a:extLst>
          </p:cNvPr>
          <p:cNvSpPr>
            <a:spLocks noGrp="1"/>
          </p:cNvSpPr>
          <p:nvPr>
            <p:ph type="dt" sz="half" idx="10"/>
          </p:nvPr>
        </p:nvSpPr>
        <p:spPr/>
        <p:txBody>
          <a:bodyPr/>
          <a:lstStyle/>
          <a:p>
            <a:fld id="{1CF0295C-F203-4A4F-B264-3CA14C308292}" type="datetimeFigureOut">
              <a:rPr lang="es-CO" smtClean="0"/>
              <a:t>23/07/2021</a:t>
            </a:fld>
            <a:endParaRPr lang="es-CO"/>
          </a:p>
        </p:txBody>
      </p:sp>
      <p:sp>
        <p:nvSpPr>
          <p:cNvPr id="5" name="Marcador de pie de página 4">
            <a:extLst>
              <a:ext uri="{FF2B5EF4-FFF2-40B4-BE49-F238E27FC236}">
                <a16:creationId xmlns:a16="http://schemas.microsoft.com/office/drawing/2014/main" id="{A7296B72-B39C-4442-BA97-CC8B2BA83A2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8CEDB0C-1AF5-43A8-BD3F-A149164D615D}"/>
              </a:ext>
            </a:extLst>
          </p:cNvPr>
          <p:cNvSpPr>
            <a:spLocks noGrp="1"/>
          </p:cNvSpPr>
          <p:nvPr>
            <p:ph type="sldNum" sz="quarter" idx="12"/>
          </p:nvPr>
        </p:nvSpPr>
        <p:spPr/>
        <p:txBody>
          <a:bodyPr/>
          <a:lstStyle/>
          <a:p>
            <a:fld id="{D99BCE27-D7C3-4222-B1D8-E1B2A24012A3}" type="slidenum">
              <a:rPr lang="es-CO" smtClean="0"/>
              <a:t>‹Nº›</a:t>
            </a:fld>
            <a:endParaRPr lang="es-CO"/>
          </a:p>
        </p:txBody>
      </p:sp>
    </p:spTree>
    <p:extLst>
      <p:ext uri="{BB962C8B-B14F-4D97-AF65-F5344CB8AC3E}">
        <p14:creationId xmlns:p14="http://schemas.microsoft.com/office/powerpoint/2010/main" val="13585777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33155F5-AFA4-4D23-88BB-074058973B3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760F575C-E8D8-4236-AED6-43330C2EE25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8F204731-360B-47EA-A0B0-D02D87266A89}"/>
              </a:ext>
            </a:extLst>
          </p:cNvPr>
          <p:cNvSpPr>
            <a:spLocks noGrp="1"/>
          </p:cNvSpPr>
          <p:nvPr>
            <p:ph type="dt" sz="half" idx="10"/>
          </p:nvPr>
        </p:nvSpPr>
        <p:spPr/>
        <p:txBody>
          <a:bodyPr/>
          <a:lstStyle/>
          <a:p>
            <a:fld id="{1CF0295C-F203-4A4F-B264-3CA14C308292}" type="datetimeFigureOut">
              <a:rPr lang="es-CO" smtClean="0"/>
              <a:t>23/07/2021</a:t>
            </a:fld>
            <a:endParaRPr lang="es-CO"/>
          </a:p>
        </p:txBody>
      </p:sp>
      <p:sp>
        <p:nvSpPr>
          <p:cNvPr id="5" name="Marcador de pie de página 4">
            <a:extLst>
              <a:ext uri="{FF2B5EF4-FFF2-40B4-BE49-F238E27FC236}">
                <a16:creationId xmlns:a16="http://schemas.microsoft.com/office/drawing/2014/main" id="{BDD661B8-AF2D-40DE-9A3C-5831A1EDA76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3EF1517-AB47-46B4-BCD9-3DE056E8A234}"/>
              </a:ext>
            </a:extLst>
          </p:cNvPr>
          <p:cNvSpPr>
            <a:spLocks noGrp="1"/>
          </p:cNvSpPr>
          <p:nvPr>
            <p:ph type="sldNum" sz="quarter" idx="12"/>
          </p:nvPr>
        </p:nvSpPr>
        <p:spPr/>
        <p:txBody>
          <a:bodyPr/>
          <a:lstStyle/>
          <a:p>
            <a:fld id="{D99BCE27-D7C3-4222-B1D8-E1B2A24012A3}" type="slidenum">
              <a:rPr lang="es-CO" smtClean="0"/>
              <a:t>‹Nº›</a:t>
            </a:fld>
            <a:endParaRPr lang="es-CO"/>
          </a:p>
        </p:txBody>
      </p:sp>
    </p:spTree>
    <p:extLst>
      <p:ext uri="{BB962C8B-B14F-4D97-AF65-F5344CB8AC3E}">
        <p14:creationId xmlns:p14="http://schemas.microsoft.com/office/powerpoint/2010/main" val="32106385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2E72F4-200C-4D66-8B67-62991C333F8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6F8548B6-5A09-4DE7-B868-0FB022EFE4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C3056A29-B8FB-4EB5-9564-83CBF58DECBB}"/>
              </a:ext>
            </a:extLst>
          </p:cNvPr>
          <p:cNvSpPr>
            <a:spLocks noGrp="1"/>
          </p:cNvSpPr>
          <p:nvPr>
            <p:ph type="dt" sz="half" idx="10"/>
          </p:nvPr>
        </p:nvSpPr>
        <p:spPr/>
        <p:txBody>
          <a:bodyPr/>
          <a:lstStyle/>
          <a:p>
            <a:fld id="{6763AFCE-33A9-40BB-8B29-89ED9B279F55}" type="datetimeFigureOut">
              <a:rPr lang="es-CO" smtClean="0"/>
              <a:t>23/07/2021</a:t>
            </a:fld>
            <a:endParaRPr lang="es-CO"/>
          </a:p>
        </p:txBody>
      </p:sp>
      <p:sp>
        <p:nvSpPr>
          <p:cNvPr id="5" name="Marcador de pie de página 4">
            <a:extLst>
              <a:ext uri="{FF2B5EF4-FFF2-40B4-BE49-F238E27FC236}">
                <a16:creationId xmlns:a16="http://schemas.microsoft.com/office/drawing/2014/main" id="{C1CA05D0-2D2F-45A3-9D77-5D6B0210107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4B2EB56-25C5-4DDA-9722-C5250F1AED95}"/>
              </a:ext>
            </a:extLst>
          </p:cNvPr>
          <p:cNvSpPr>
            <a:spLocks noGrp="1"/>
          </p:cNvSpPr>
          <p:nvPr>
            <p:ph type="sldNum" sz="quarter" idx="12"/>
          </p:nvPr>
        </p:nvSpPr>
        <p:spPr/>
        <p:txBody>
          <a:bodyPr/>
          <a:lstStyle/>
          <a:p>
            <a:fld id="{ECEE3223-0816-4360-9024-8E7324ABDE7F}" type="slidenum">
              <a:rPr lang="es-CO" smtClean="0"/>
              <a:t>‹Nº›</a:t>
            </a:fld>
            <a:endParaRPr lang="es-CO"/>
          </a:p>
        </p:txBody>
      </p:sp>
    </p:spTree>
    <p:extLst>
      <p:ext uri="{BB962C8B-B14F-4D97-AF65-F5344CB8AC3E}">
        <p14:creationId xmlns:p14="http://schemas.microsoft.com/office/powerpoint/2010/main" val="3874869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63D78F-E31D-43DF-96EA-85EF88FE665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129C1BE-158C-4374-BA53-BC6C77BA278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534AEE7-C103-4FE8-B59E-C702B6E16332}"/>
              </a:ext>
            </a:extLst>
          </p:cNvPr>
          <p:cNvSpPr>
            <a:spLocks noGrp="1"/>
          </p:cNvSpPr>
          <p:nvPr>
            <p:ph type="dt" sz="half" idx="10"/>
          </p:nvPr>
        </p:nvSpPr>
        <p:spPr/>
        <p:txBody>
          <a:bodyPr/>
          <a:lstStyle/>
          <a:p>
            <a:fld id="{6763AFCE-33A9-40BB-8B29-89ED9B279F55}" type="datetimeFigureOut">
              <a:rPr lang="es-CO" smtClean="0"/>
              <a:t>23/07/2021</a:t>
            </a:fld>
            <a:endParaRPr lang="es-CO"/>
          </a:p>
        </p:txBody>
      </p:sp>
      <p:sp>
        <p:nvSpPr>
          <p:cNvPr id="5" name="Marcador de pie de página 4">
            <a:extLst>
              <a:ext uri="{FF2B5EF4-FFF2-40B4-BE49-F238E27FC236}">
                <a16:creationId xmlns:a16="http://schemas.microsoft.com/office/drawing/2014/main" id="{3D8CD0FE-73F0-4067-B792-FE0FFD4FE2D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1D49B12-5DC1-4DD4-A28A-47087F822727}"/>
              </a:ext>
            </a:extLst>
          </p:cNvPr>
          <p:cNvSpPr>
            <a:spLocks noGrp="1"/>
          </p:cNvSpPr>
          <p:nvPr>
            <p:ph type="sldNum" sz="quarter" idx="12"/>
          </p:nvPr>
        </p:nvSpPr>
        <p:spPr/>
        <p:txBody>
          <a:bodyPr/>
          <a:lstStyle/>
          <a:p>
            <a:fld id="{ECEE3223-0816-4360-9024-8E7324ABDE7F}" type="slidenum">
              <a:rPr lang="es-CO" smtClean="0"/>
              <a:t>‹Nº›</a:t>
            </a:fld>
            <a:endParaRPr lang="es-CO"/>
          </a:p>
        </p:txBody>
      </p:sp>
    </p:spTree>
    <p:extLst>
      <p:ext uri="{BB962C8B-B14F-4D97-AF65-F5344CB8AC3E}">
        <p14:creationId xmlns:p14="http://schemas.microsoft.com/office/powerpoint/2010/main" val="28722419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6911B9-9469-4E37-BFB9-C21E68FD3AD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CA270107-3860-4532-9CF1-9A58447C2A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E7825CA-DE50-4D56-8647-C0E55125F1E2}"/>
              </a:ext>
            </a:extLst>
          </p:cNvPr>
          <p:cNvSpPr>
            <a:spLocks noGrp="1"/>
          </p:cNvSpPr>
          <p:nvPr>
            <p:ph type="dt" sz="half" idx="10"/>
          </p:nvPr>
        </p:nvSpPr>
        <p:spPr/>
        <p:txBody>
          <a:bodyPr/>
          <a:lstStyle/>
          <a:p>
            <a:fld id="{6763AFCE-33A9-40BB-8B29-89ED9B279F55}" type="datetimeFigureOut">
              <a:rPr lang="es-CO" smtClean="0"/>
              <a:t>23/07/2021</a:t>
            </a:fld>
            <a:endParaRPr lang="es-CO"/>
          </a:p>
        </p:txBody>
      </p:sp>
      <p:sp>
        <p:nvSpPr>
          <p:cNvPr id="5" name="Marcador de pie de página 4">
            <a:extLst>
              <a:ext uri="{FF2B5EF4-FFF2-40B4-BE49-F238E27FC236}">
                <a16:creationId xmlns:a16="http://schemas.microsoft.com/office/drawing/2014/main" id="{823AF0DA-6757-436F-98AB-87BB9EBC18C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B98167F-0DAD-4BE6-89F7-C79B42B3B92E}"/>
              </a:ext>
            </a:extLst>
          </p:cNvPr>
          <p:cNvSpPr>
            <a:spLocks noGrp="1"/>
          </p:cNvSpPr>
          <p:nvPr>
            <p:ph type="sldNum" sz="quarter" idx="12"/>
          </p:nvPr>
        </p:nvSpPr>
        <p:spPr/>
        <p:txBody>
          <a:bodyPr/>
          <a:lstStyle/>
          <a:p>
            <a:fld id="{ECEE3223-0816-4360-9024-8E7324ABDE7F}" type="slidenum">
              <a:rPr lang="es-CO" smtClean="0"/>
              <a:t>‹Nº›</a:t>
            </a:fld>
            <a:endParaRPr lang="es-CO"/>
          </a:p>
        </p:txBody>
      </p:sp>
    </p:spTree>
    <p:extLst>
      <p:ext uri="{BB962C8B-B14F-4D97-AF65-F5344CB8AC3E}">
        <p14:creationId xmlns:p14="http://schemas.microsoft.com/office/powerpoint/2010/main" val="16725621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045EFF-9F56-4A78-87A9-59F9667619E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AE962BD4-1B78-42A0-95D9-C349EC51319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937A2456-8C54-4EE6-9B89-6160E54786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722C5A89-0F90-4298-B014-01EE3A5ED17F}"/>
              </a:ext>
            </a:extLst>
          </p:cNvPr>
          <p:cNvSpPr>
            <a:spLocks noGrp="1"/>
          </p:cNvSpPr>
          <p:nvPr>
            <p:ph type="dt" sz="half" idx="10"/>
          </p:nvPr>
        </p:nvSpPr>
        <p:spPr/>
        <p:txBody>
          <a:bodyPr/>
          <a:lstStyle/>
          <a:p>
            <a:fld id="{6763AFCE-33A9-40BB-8B29-89ED9B279F55}" type="datetimeFigureOut">
              <a:rPr lang="es-CO" smtClean="0"/>
              <a:t>23/07/2021</a:t>
            </a:fld>
            <a:endParaRPr lang="es-CO"/>
          </a:p>
        </p:txBody>
      </p:sp>
      <p:sp>
        <p:nvSpPr>
          <p:cNvPr id="6" name="Marcador de pie de página 5">
            <a:extLst>
              <a:ext uri="{FF2B5EF4-FFF2-40B4-BE49-F238E27FC236}">
                <a16:creationId xmlns:a16="http://schemas.microsoft.com/office/drawing/2014/main" id="{13B43D34-21BF-4DBD-858A-005A49209E0C}"/>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2A03E1FB-649D-40CD-8C9B-509C4579CA66}"/>
              </a:ext>
            </a:extLst>
          </p:cNvPr>
          <p:cNvSpPr>
            <a:spLocks noGrp="1"/>
          </p:cNvSpPr>
          <p:nvPr>
            <p:ph type="sldNum" sz="quarter" idx="12"/>
          </p:nvPr>
        </p:nvSpPr>
        <p:spPr/>
        <p:txBody>
          <a:bodyPr/>
          <a:lstStyle/>
          <a:p>
            <a:fld id="{ECEE3223-0816-4360-9024-8E7324ABDE7F}" type="slidenum">
              <a:rPr lang="es-CO" smtClean="0"/>
              <a:t>‹Nº›</a:t>
            </a:fld>
            <a:endParaRPr lang="es-CO"/>
          </a:p>
        </p:txBody>
      </p:sp>
    </p:spTree>
    <p:extLst>
      <p:ext uri="{BB962C8B-B14F-4D97-AF65-F5344CB8AC3E}">
        <p14:creationId xmlns:p14="http://schemas.microsoft.com/office/powerpoint/2010/main" val="3934990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4B8D78-ACAC-4EC1-9D45-73BA7806BFC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7DC27EAC-74EE-4AF5-A061-806325FC74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1B5FA79-7443-4A85-A6FA-35C495C3B40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5470D1B6-E9BA-4DC8-BA87-A68E626430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A15DEE-28F0-4FC2-9061-14A06404CB5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E47EE812-ABF5-4A71-AADC-EC7D136EDB9B}"/>
              </a:ext>
            </a:extLst>
          </p:cNvPr>
          <p:cNvSpPr>
            <a:spLocks noGrp="1"/>
          </p:cNvSpPr>
          <p:nvPr>
            <p:ph type="dt" sz="half" idx="10"/>
          </p:nvPr>
        </p:nvSpPr>
        <p:spPr/>
        <p:txBody>
          <a:bodyPr/>
          <a:lstStyle/>
          <a:p>
            <a:fld id="{6763AFCE-33A9-40BB-8B29-89ED9B279F55}" type="datetimeFigureOut">
              <a:rPr lang="es-CO" smtClean="0"/>
              <a:t>23/07/2021</a:t>
            </a:fld>
            <a:endParaRPr lang="es-CO"/>
          </a:p>
        </p:txBody>
      </p:sp>
      <p:sp>
        <p:nvSpPr>
          <p:cNvPr id="8" name="Marcador de pie de página 7">
            <a:extLst>
              <a:ext uri="{FF2B5EF4-FFF2-40B4-BE49-F238E27FC236}">
                <a16:creationId xmlns:a16="http://schemas.microsoft.com/office/drawing/2014/main" id="{232700F5-1A7C-4B03-B20F-CCB56C5E5870}"/>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74CBE692-DE69-4A01-ACF9-35EFF1916087}"/>
              </a:ext>
            </a:extLst>
          </p:cNvPr>
          <p:cNvSpPr>
            <a:spLocks noGrp="1"/>
          </p:cNvSpPr>
          <p:nvPr>
            <p:ph type="sldNum" sz="quarter" idx="12"/>
          </p:nvPr>
        </p:nvSpPr>
        <p:spPr/>
        <p:txBody>
          <a:bodyPr/>
          <a:lstStyle/>
          <a:p>
            <a:fld id="{ECEE3223-0816-4360-9024-8E7324ABDE7F}" type="slidenum">
              <a:rPr lang="es-CO" smtClean="0"/>
              <a:t>‹Nº›</a:t>
            </a:fld>
            <a:endParaRPr lang="es-CO"/>
          </a:p>
        </p:txBody>
      </p:sp>
    </p:spTree>
    <p:extLst>
      <p:ext uri="{BB962C8B-B14F-4D97-AF65-F5344CB8AC3E}">
        <p14:creationId xmlns:p14="http://schemas.microsoft.com/office/powerpoint/2010/main" val="4853278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F4EBC2-78CA-4BF4-AA93-859846ADBF9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B9653878-496C-4794-A088-610C0712AA40}"/>
              </a:ext>
            </a:extLst>
          </p:cNvPr>
          <p:cNvSpPr>
            <a:spLocks noGrp="1"/>
          </p:cNvSpPr>
          <p:nvPr>
            <p:ph type="dt" sz="half" idx="10"/>
          </p:nvPr>
        </p:nvSpPr>
        <p:spPr/>
        <p:txBody>
          <a:bodyPr/>
          <a:lstStyle/>
          <a:p>
            <a:fld id="{6763AFCE-33A9-40BB-8B29-89ED9B279F55}" type="datetimeFigureOut">
              <a:rPr lang="es-CO" smtClean="0"/>
              <a:t>23/07/2021</a:t>
            </a:fld>
            <a:endParaRPr lang="es-CO"/>
          </a:p>
        </p:txBody>
      </p:sp>
      <p:sp>
        <p:nvSpPr>
          <p:cNvPr id="4" name="Marcador de pie de página 3">
            <a:extLst>
              <a:ext uri="{FF2B5EF4-FFF2-40B4-BE49-F238E27FC236}">
                <a16:creationId xmlns:a16="http://schemas.microsoft.com/office/drawing/2014/main" id="{D8FF805A-F262-4394-9DFE-E298DE3B2CAB}"/>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0374FF1A-7824-4264-93C7-197F95A799E0}"/>
              </a:ext>
            </a:extLst>
          </p:cNvPr>
          <p:cNvSpPr>
            <a:spLocks noGrp="1"/>
          </p:cNvSpPr>
          <p:nvPr>
            <p:ph type="sldNum" sz="quarter" idx="12"/>
          </p:nvPr>
        </p:nvSpPr>
        <p:spPr/>
        <p:txBody>
          <a:bodyPr/>
          <a:lstStyle/>
          <a:p>
            <a:fld id="{ECEE3223-0816-4360-9024-8E7324ABDE7F}" type="slidenum">
              <a:rPr lang="es-CO" smtClean="0"/>
              <a:t>‹Nº›</a:t>
            </a:fld>
            <a:endParaRPr lang="es-CO"/>
          </a:p>
        </p:txBody>
      </p:sp>
    </p:spTree>
    <p:extLst>
      <p:ext uri="{BB962C8B-B14F-4D97-AF65-F5344CB8AC3E}">
        <p14:creationId xmlns:p14="http://schemas.microsoft.com/office/powerpoint/2010/main" val="1411462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A4417C-BBE6-46BC-BD7F-C54A40D6BD56}"/>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45BA018F-4ABE-4F2F-9EF0-E3C2BB42622B}"/>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8D8399FE-4999-4367-BD53-9AB1F5D97386}"/>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83B53146-67FD-44CD-B99C-FCAFC872BA56}"/>
              </a:ext>
            </a:extLst>
          </p:cNvPr>
          <p:cNvSpPr>
            <a:spLocks noGrp="1"/>
          </p:cNvSpPr>
          <p:nvPr>
            <p:ph type="dt" sz="half" idx="10"/>
          </p:nvPr>
        </p:nvSpPr>
        <p:spPr/>
        <p:txBody>
          <a:bodyPr/>
          <a:lstStyle/>
          <a:p>
            <a:fld id="{B1AA30DF-E748-40C1-9B2B-4F25F75A62D5}" type="datetimeFigureOut">
              <a:rPr lang="es-CO" smtClean="0"/>
              <a:t>23/07/2021</a:t>
            </a:fld>
            <a:endParaRPr lang="es-CO"/>
          </a:p>
        </p:txBody>
      </p:sp>
      <p:sp>
        <p:nvSpPr>
          <p:cNvPr id="6" name="Marcador de pie de página 5">
            <a:extLst>
              <a:ext uri="{FF2B5EF4-FFF2-40B4-BE49-F238E27FC236}">
                <a16:creationId xmlns:a16="http://schemas.microsoft.com/office/drawing/2014/main" id="{93D05593-70D1-4F7E-A2B9-DA87CF220CC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6BB19B85-6F3A-41A3-9E4A-E242C498F883}"/>
              </a:ext>
            </a:extLst>
          </p:cNvPr>
          <p:cNvSpPr>
            <a:spLocks noGrp="1"/>
          </p:cNvSpPr>
          <p:nvPr>
            <p:ph type="sldNum" sz="quarter" idx="12"/>
          </p:nvPr>
        </p:nvSpPr>
        <p:spPr/>
        <p:txBody>
          <a:bodyPr/>
          <a:lstStyle/>
          <a:p>
            <a:fld id="{372572B7-8B25-4A3E-AC2B-AE6692FE38BB}" type="slidenum">
              <a:rPr lang="es-CO" smtClean="0"/>
              <a:t>‹Nº›</a:t>
            </a:fld>
            <a:endParaRPr lang="es-CO"/>
          </a:p>
        </p:txBody>
      </p:sp>
    </p:spTree>
    <p:extLst>
      <p:ext uri="{BB962C8B-B14F-4D97-AF65-F5344CB8AC3E}">
        <p14:creationId xmlns:p14="http://schemas.microsoft.com/office/powerpoint/2010/main" val="40733621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17E03FF-09F0-4CCD-97CF-F1E6E655412E}"/>
              </a:ext>
            </a:extLst>
          </p:cNvPr>
          <p:cNvSpPr>
            <a:spLocks noGrp="1"/>
          </p:cNvSpPr>
          <p:nvPr>
            <p:ph type="dt" sz="half" idx="10"/>
          </p:nvPr>
        </p:nvSpPr>
        <p:spPr/>
        <p:txBody>
          <a:bodyPr/>
          <a:lstStyle/>
          <a:p>
            <a:fld id="{6763AFCE-33A9-40BB-8B29-89ED9B279F55}" type="datetimeFigureOut">
              <a:rPr lang="es-CO" smtClean="0"/>
              <a:t>23/07/2021</a:t>
            </a:fld>
            <a:endParaRPr lang="es-CO"/>
          </a:p>
        </p:txBody>
      </p:sp>
      <p:sp>
        <p:nvSpPr>
          <p:cNvPr id="3" name="Marcador de pie de página 2">
            <a:extLst>
              <a:ext uri="{FF2B5EF4-FFF2-40B4-BE49-F238E27FC236}">
                <a16:creationId xmlns:a16="http://schemas.microsoft.com/office/drawing/2014/main" id="{644FD98F-96D9-407B-ADB0-9DA3FF20521F}"/>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06FE2A4E-E09E-473B-8DD7-425824244CBA}"/>
              </a:ext>
            </a:extLst>
          </p:cNvPr>
          <p:cNvSpPr>
            <a:spLocks noGrp="1"/>
          </p:cNvSpPr>
          <p:nvPr>
            <p:ph type="sldNum" sz="quarter" idx="12"/>
          </p:nvPr>
        </p:nvSpPr>
        <p:spPr/>
        <p:txBody>
          <a:bodyPr/>
          <a:lstStyle/>
          <a:p>
            <a:fld id="{ECEE3223-0816-4360-9024-8E7324ABDE7F}" type="slidenum">
              <a:rPr lang="es-CO" smtClean="0"/>
              <a:t>‹Nº›</a:t>
            </a:fld>
            <a:endParaRPr lang="es-CO"/>
          </a:p>
        </p:txBody>
      </p:sp>
    </p:spTree>
    <p:extLst>
      <p:ext uri="{BB962C8B-B14F-4D97-AF65-F5344CB8AC3E}">
        <p14:creationId xmlns:p14="http://schemas.microsoft.com/office/powerpoint/2010/main" val="1706172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27FEAA-93B3-4FE9-BE38-11DB846CE3B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477F359E-99AA-4391-8C59-6D20162755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316DF4D5-48C8-46FE-8014-FDEE3AF95E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C584DC2-B1FB-4CA3-960E-2FCAC5305AFD}"/>
              </a:ext>
            </a:extLst>
          </p:cNvPr>
          <p:cNvSpPr>
            <a:spLocks noGrp="1"/>
          </p:cNvSpPr>
          <p:nvPr>
            <p:ph type="dt" sz="half" idx="10"/>
          </p:nvPr>
        </p:nvSpPr>
        <p:spPr/>
        <p:txBody>
          <a:bodyPr/>
          <a:lstStyle/>
          <a:p>
            <a:fld id="{6763AFCE-33A9-40BB-8B29-89ED9B279F55}" type="datetimeFigureOut">
              <a:rPr lang="es-CO" smtClean="0"/>
              <a:t>23/07/2021</a:t>
            </a:fld>
            <a:endParaRPr lang="es-CO"/>
          </a:p>
        </p:txBody>
      </p:sp>
      <p:sp>
        <p:nvSpPr>
          <p:cNvPr id="6" name="Marcador de pie de página 5">
            <a:extLst>
              <a:ext uri="{FF2B5EF4-FFF2-40B4-BE49-F238E27FC236}">
                <a16:creationId xmlns:a16="http://schemas.microsoft.com/office/drawing/2014/main" id="{0CDE46B3-82CE-4EC5-B0F0-5BC6AB383953}"/>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B33DBF3A-53FF-487F-9D57-7DB056F11730}"/>
              </a:ext>
            </a:extLst>
          </p:cNvPr>
          <p:cNvSpPr>
            <a:spLocks noGrp="1"/>
          </p:cNvSpPr>
          <p:nvPr>
            <p:ph type="sldNum" sz="quarter" idx="12"/>
          </p:nvPr>
        </p:nvSpPr>
        <p:spPr/>
        <p:txBody>
          <a:bodyPr/>
          <a:lstStyle/>
          <a:p>
            <a:fld id="{ECEE3223-0816-4360-9024-8E7324ABDE7F}" type="slidenum">
              <a:rPr lang="es-CO" smtClean="0"/>
              <a:t>‹Nº›</a:t>
            </a:fld>
            <a:endParaRPr lang="es-CO"/>
          </a:p>
        </p:txBody>
      </p:sp>
    </p:spTree>
    <p:extLst>
      <p:ext uri="{BB962C8B-B14F-4D97-AF65-F5344CB8AC3E}">
        <p14:creationId xmlns:p14="http://schemas.microsoft.com/office/powerpoint/2010/main" val="13061623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561CC6-6419-455E-82D9-C276620A23F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A756392E-BBFC-463D-8D4D-29E6725A18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D6B4A246-5567-4AF0-9C47-63532CAE91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EA07C78-9D11-4FA2-ABB0-685A24AB2247}"/>
              </a:ext>
            </a:extLst>
          </p:cNvPr>
          <p:cNvSpPr>
            <a:spLocks noGrp="1"/>
          </p:cNvSpPr>
          <p:nvPr>
            <p:ph type="dt" sz="half" idx="10"/>
          </p:nvPr>
        </p:nvSpPr>
        <p:spPr/>
        <p:txBody>
          <a:bodyPr/>
          <a:lstStyle/>
          <a:p>
            <a:fld id="{6763AFCE-33A9-40BB-8B29-89ED9B279F55}" type="datetimeFigureOut">
              <a:rPr lang="es-CO" smtClean="0"/>
              <a:t>23/07/2021</a:t>
            </a:fld>
            <a:endParaRPr lang="es-CO"/>
          </a:p>
        </p:txBody>
      </p:sp>
      <p:sp>
        <p:nvSpPr>
          <p:cNvPr id="6" name="Marcador de pie de página 5">
            <a:extLst>
              <a:ext uri="{FF2B5EF4-FFF2-40B4-BE49-F238E27FC236}">
                <a16:creationId xmlns:a16="http://schemas.microsoft.com/office/drawing/2014/main" id="{7D752954-9E74-4365-B6B8-2988B7BF1518}"/>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7C961EB-EB82-402C-A7EB-CE3FD87C00D5}"/>
              </a:ext>
            </a:extLst>
          </p:cNvPr>
          <p:cNvSpPr>
            <a:spLocks noGrp="1"/>
          </p:cNvSpPr>
          <p:nvPr>
            <p:ph type="sldNum" sz="quarter" idx="12"/>
          </p:nvPr>
        </p:nvSpPr>
        <p:spPr/>
        <p:txBody>
          <a:bodyPr/>
          <a:lstStyle/>
          <a:p>
            <a:fld id="{ECEE3223-0816-4360-9024-8E7324ABDE7F}" type="slidenum">
              <a:rPr lang="es-CO" smtClean="0"/>
              <a:t>‹Nº›</a:t>
            </a:fld>
            <a:endParaRPr lang="es-CO"/>
          </a:p>
        </p:txBody>
      </p:sp>
    </p:spTree>
    <p:extLst>
      <p:ext uri="{BB962C8B-B14F-4D97-AF65-F5344CB8AC3E}">
        <p14:creationId xmlns:p14="http://schemas.microsoft.com/office/powerpoint/2010/main" val="33380477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FDEECD-A521-43DB-9B1F-0589D441D0D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C4F9A2B7-4CF8-43A2-A8C3-7F8A28A0CF0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7559A8C-7228-4C6A-8071-1E878F001D51}"/>
              </a:ext>
            </a:extLst>
          </p:cNvPr>
          <p:cNvSpPr>
            <a:spLocks noGrp="1"/>
          </p:cNvSpPr>
          <p:nvPr>
            <p:ph type="dt" sz="half" idx="10"/>
          </p:nvPr>
        </p:nvSpPr>
        <p:spPr/>
        <p:txBody>
          <a:bodyPr/>
          <a:lstStyle/>
          <a:p>
            <a:fld id="{6763AFCE-33A9-40BB-8B29-89ED9B279F55}" type="datetimeFigureOut">
              <a:rPr lang="es-CO" smtClean="0"/>
              <a:t>23/07/2021</a:t>
            </a:fld>
            <a:endParaRPr lang="es-CO"/>
          </a:p>
        </p:txBody>
      </p:sp>
      <p:sp>
        <p:nvSpPr>
          <p:cNvPr id="5" name="Marcador de pie de página 4">
            <a:extLst>
              <a:ext uri="{FF2B5EF4-FFF2-40B4-BE49-F238E27FC236}">
                <a16:creationId xmlns:a16="http://schemas.microsoft.com/office/drawing/2014/main" id="{BD5EDEA8-2840-44AB-91CF-078B5E68BB9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11D2157-76DB-4CC2-B684-D37E4FAE2C22}"/>
              </a:ext>
            </a:extLst>
          </p:cNvPr>
          <p:cNvSpPr>
            <a:spLocks noGrp="1"/>
          </p:cNvSpPr>
          <p:nvPr>
            <p:ph type="sldNum" sz="quarter" idx="12"/>
          </p:nvPr>
        </p:nvSpPr>
        <p:spPr/>
        <p:txBody>
          <a:bodyPr/>
          <a:lstStyle/>
          <a:p>
            <a:fld id="{ECEE3223-0816-4360-9024-8E7324ABDE7F}" type="slidenum">
              <a:rPr lang="es-CO" smtClean="0"/>
              <a:t>‹Nº›</a:t>
            </a:fld>
            <a:endParaRPr lang="es-CO"/>
          </a:p>
        </p:txBody>
      </p:sp>
    </p:spTree>
    <p:extLst>
      <p:ext uri="{BB962C8B-B14F-4D97-AF65-F5344CB8AC3E}">
        <p14:creationId xmlns:p14="http://schemas.microsoft.com/office/powerpoint/2010/main" val="37946465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62A6FB4-E023-4433-9360-D22AF7C46A3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709D2770-DAA2-4A91-BFFC-865FF2B4DFB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5BF75E8-160C-40DB-ADB0-28B2E3088B25}"/>
              </a:ext>
            </a:extLst>
          </p:cNvPr>
          <p:cNvSpPr>
            <a:spLocks noGrp="1"/>
          </p:cNvSpPr>
          <p:nvPr>
            <p:ph type="dt" sz="half" idx="10"/>
          </p:nvPr>
        </p:nvSpPr>
        <p:spPr/>
        <p:txBody>
          <a:bodyPr/>
          <a:lstStyle/>
          <a:p>
            <a:fld id="{6763AFCE-33A9-40BB-8B29-89ED9B279F55}" type="datetimeFigureOut">
              <a:rPr lang="es-CO" smtClean="0"/>
              <a:t>23/07/2021</a:t>
            </a:fld>
            <a:endParaRPr lang="es-CO"/>
          </a:p>
        </p:txBody>
      </p:sp>
      <p:sp>
        <p:nvSpPr>
          <p:cNvPr id="5" name="Marcador de pie de página 4">
            <a:extLst>
              <a:ext uri="{FF2B5EF4-FFF2-40B4-BE49-F238E27FC236}">
                <a16:creationId xmlns:a16="http://schemas.microsoft.com/office/drawing/2014/main" id="{43E3E0F2-1BCF-47C2-836A-9DA94E3FDF0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0709E96-0933-4E15-9502-C297F7218614}"/>
              </a:ext>
            </a:extLst>
          </p:cNvPr>
          <p:cNvSpPr>
            <a:spLocks noGrp="1"/>
          </p:cNvSpPr>
          <p:nvPr>
            <p:ph type="sldNum" sz="quarter" idx="12"/>
          </p:nvPr>
        </p:nvSpPr>
        <p:spPr/>
        <p:txBody>
          <a:bodyPr/>
          <a:lstStyle/>
          <a:p>
            <a:fld id="{ECEE3223-0816-4360-9024-8E7324ABDE7F}" type="slidenum">
              <a:rPr lang="es-CO" smtClean="0"/>
              <a:t>‹Nº›</a:t>
            </a:fld>
            <a:endParaRPr lang="es-CO"/>
          </a:p>
        </p:txBody>
      </p:sp>
    </p:spTree>
    <p:extLst>
      <p:ext uri="{BB962C8B-B14F-4D97-AF65-F5344CB8AC3E}">
        <p14:creationId xmlns:p14="http://schemas.microsoft.com/office/powerpoint/2010/main" val="11842080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88E003-B137-4BAB-AF84-6D533C9D944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2DFDFFFD-884F-4095-9C6A-2F91011466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01557EB2-8D6A-4318-AB8B-6A579809A6FC}"/>
              </a:ext>
            </a:extLst>
          </p:cNvPr>
          <p:cNvSpPr>
            <a:spLocks noGrp="1"/>
          </p:cNvSpPr>
          <p:nvPr>
            <p:ph type="dt" sz="half" idx="10"/>
          </p:nvPr>
        </p:nvSpPr>
        <p:spPr/>
        <p:txBody>
          <a:bodyPr/>
          <a:lstStyle/>
          <a:p>
            <a:fld id="{6D22D54D-FB35-44CF-9655-EED9C7268FFD}" type="datetimeFigureOut">
              <a:rPr lang="es-CO" smtClean="0"/>
              <a:t>23/07/2021</a:t>
            </a:fld>
            <a:endParaRPr lang="es-CO"/>
          </a:p>
        </p:txBody>
      </p:sp>
      <p:sp>
        <p:nvSpPr>
          <p:cNvPr id="5" name="Marcador de pie de página 4">
            <a:extLst>
              <a:ext uri="{FF2B5EF4-FFF2-40B4-BE49-F238E27FC236}">
                <a16:creationId xmlns:a16="http://schemas.microsoft.com/office/drawing/2014/main" id="{14B386A3-0A0A-41AF-90CC-787219AA1AF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169FC2C-B181-4396-89F8-70F11D14E8BF}"/>
              </a:ext>
            </a:extLst>
          </p:cNvPr>
          <p:cNvSpPr>
            <a:spLocks noGrp="1"/>
          </p:cNvSpPr>
          <p:nvPr>
            <p:ph type="sldNum" sz="quarter" idx="12"/>
          </p:nvPr>
        </p:nvSpPr>
        <p:spPr/>
        <p:txBody>
          <a:bodyPr/>
          <a:lstStyle/>
          <a:p>
            <a:fld id="{99C089C2-C0B0-4C3C-B315-B8459B59268A}" type="slidenum">
              <a:rPr lang="es-CO" smtClean="0"/>
              <a:t>‹Nº›</a:t>
            </a:fld>
            <a:endParaRPr lang="es-CO"/>
          </a:p>
        </p:txBody>
      </p:sp>
    </p:spTree>
    <p:extLst>
      <p:ext uri="{BB962C8B-B14F-4D97-AF65-F5344CB8AC3E}">
        <p14:creationId xmlns:p14="http://schemas.microsoft.com/office/powerpoint/2010/main" val="12102700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40A3D7-0A7C-4901-9CC8-30F194A6B2E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C458243-3202-482E-826D-34488BD6489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FB3E94D-07B2-4E75-9F99-2B478F006DD5}"/>
              </a:ext>
            </a:extLst>
          </p:cNvPr>
          <p:cNvSpPr>
            <a:spLocks noGrp="1"/>
          </p:cNvSpPr>
          <p:nvPr>
            <p:ph type="dt" sz="half" idx="10"/>
          </p:nvPr>
        </p:nvSpPr>
        <p:spPr/>
        <p:txBody>
          <a:bodyPr/>
          <a:lstStyle/>
          <a:p>
            <a:fld id="{6D22D54D-FB35-44CF-9655-EED9C7268FFD}" type="datetimeFigureOut">
              <a:rPr lang="es-CO" smtClean="0"/>
              <a:t>23/07/2021</a:t>
            </a:fld>
            <a:endParaRPr lang="es-CO"/>
          </a:p>
        </p:txBody>
      </p:sp>
      <p:sp>
        <p:nvSpPr>
          <p:cNvPr id="5" name="Marcador de pie de página 4">
            <a:extLst>
              <a:ext uri="{FF2B5EF4-FFF2-40B4-BE49-F238E27FC236}">
                <a16:creationId xmlns:a16="http://schemas.microsoft.com/office/drawing/2014/main" id="{B6ACAA9A-96C9-47C2-9270-C4EE7D846E4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4DD45F3-B7F4-4F07-9196-7A686A397A6A}"/>
              </a:ext>
            </a:extLst>
          </p:cNvPr>
          <p:cNvSpPr>
            <a:spLocks noGrp="1"/>
          </p:cNvSpPr>
          <p:nvPr>
            <p:ph type="sldNum" sz="quarter" idx="12"/>
          </p:nvPr>
        </p:nvSpPr>
        <p:spPr/>
        <p:txBody>
          <a:bodyPr/>
          <a:lstStyle/>
          <a:p>
            <a:fld id="{99C089C2-C0B0-4C3C-B315-B8459B59268A}" type="slidenum">
              <a:rPr lang="es-CO" smtClean="0"/>
              <a:t>‹Nº›</a:t>
            </a:fld>
            <a:endParaRPr lang="es-CO"/>
          </a:p>
        </p:txBody>
      </p:sp>
    </p:spTree>
    <p:extLst>
      <p:ext uri="{BB962C8B-B14F-4D97-AF65-F5344CB8AC3E}">
        <p14:creationId xmlns:p14="http://schemas.microsoft.com/office/powerpoint/2010/main" val="28891907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376391-4F17-4C83-94AA-B0F9D8838FA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89AEE2DE-2269-47A4-BAC1-B95D024929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B1F37EE-FBB3-423E-955A-2D040908294B}"/>
              </a:ext>
            </a:extLst>
          </p:cNvPr>
          <p:cNvSpPr>
            <a:spLocks noGrp="1"/>
          </p:cNvSpPr>
          <p:nvPr>
            <p:ph type="dt" sz="half" idx="10"/>
          </p:nvPr>
        </p:nvSpPr>
        <p:spPr/>
        <p:txBody>
          <a:bodyPr/>
          <a:lstStyle/>
          <a:p>
            <a:fld id="{6D22D54D-FB35-44CF-9655-EED9C7268FFD}" type="datetimeFigureOut">
              <a:rPr lang="es-CO" smtClean="0"/>
              <a:t>23/07/2021</a:t>
            </a:fld>
            <a:endParaRPr lang="es-CO"/>
          </a:p>
        </p:txBody>
      </p:sp>
      <p:sp>
        <p:nvSpPr>
          <p:cNvPr id="5" name="Marcador de pie de página 4">
            <a:extLst>
              <a:ext uri="{FF2B5EF4-FFF2-40B4-BE49-F238E27FC236}">
                <a16:creationId xmlns:a16="http://schemas.microsoft.com/office/drawing/2014/main" id="{8BADD84B-FB0D-4E7E-A47E-473E8FFD464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F7C13BE-C9C7-4CFE-8A88-7BAD4A80407C}"/>
              </a:ext>
            </a:extLst>
          </p:cNvPr>
          <p:cNvSpPr>
            <a:spLocks noGrp="1"/>
          </p:cNvSpPr>
          <p:nvPr>
            <p:ph type="sldNum" sz="quarter" idx="12"/>
          </p:nvPr>
        </p:nvSpPr>
        <p:spPr/>
        <p:txBody>
          <a:bodyPr/>
          <a:lstStyle/>
          <a:p>
            <a:fld id="{99C089C2-C0B0-4C3C-B315-B8459B59268A}" type="slidenum">
              <a:rPr lang="es-CO" smtClean="0"/>
              <a:t>‹Nº›</a:t>
            </a:fld>
            <a:endParaRPr lang="es-CO"/>
          </a:p>
        </p:txBody>
      </p:sp>
    </p:spTree>
    <p:extLst>
      <p:ext uri="{BB962C8B-B14F-4D97-AF65-F5344CB8AC3E}">
        <p14:creationId xmlns:p14="http://schemas.microsoft.com/office/powerpoint/2010/main" val="21643556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7FC93B-5FE1-48D4-BDB5-47C589EDC84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E687F43-5149-4E51-AABF-7FDFBE1818D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D3F5EF2B-F505-480C-BB3D-FFE239CF730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E4F92B93-D2AD-4FEC-ABBA-078F766F7724}"/>
              </a:ext>
            </a:extLst>
          </p:cNvPr>
          <p:cNvSpPr>
            <a:spLocks noGrp="1"/>
          </p:cNvSpPr>
          <p:nvPr>
            <p:ph type="dt" sz="half" idx="10"/>
          </p:nvPr>
        </p:nvSpPr>
        <p:spPr/>
        <p:txBody>
          <a:bodyPr/>
          <a:lstStyle/>
          <a:p>
            <a:fld id="{6D22D54D-FB35-44CF-9655-EED9C7268FFD}" type="datetimeFigureOut">
              <a:rPr lang="es-CO" smtClean="0"/>
              <a:t>23/07/2021</a:t>
            </a:fld>
            <a:endParaRPr lang="es-CO"/>
          </a:p>
        </p:txBody>
      </p:sp>
      <p:sp>
        <p:nvSpPr>
          <p:cNvPr id="6" name="Marcador de pie de página 5">
            <a:extLst>
              <a:ext uri="{FF2B5EF4-FFF2-40B4-BE49-F238E27FC236}">
                <a16:creationId xmlns:a16="http://schemas.microsoft.com/office/drawing/2014/main" id="{3138590E-1CA7-4B7B-812F-92361B0BF04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D88D6B1-4769-4455-8D09-FC4F053313AE}"/>
              </a:ext>
            </a:extLst>
          </p:cNvPr>
          <p:cNvSpPr>
            <a:spLocks noGrp="1"/>
          </p:cNvSpPr>
          <p:nvPr>
            <p:ph type="sldNum" sz="quarter" idx="12"/>
          </p:nvPr>
        </p:nvSpPr>
        <p:spPr/>
        <p:txBody>
          <a:bodyPr/>
          <a:lstStyle/>
          <a:p>
            <a:fld id="{99C089C2-C0B0-4C3C-B315-B8459B59268A}" type="slidenum">
              <a:rPr lang="es-CO" smtClean="0"/>
              <a:t>‹Nº›</a:t>
            </a:fld>
            <a:endParaRPr lang="es-CO"/>
          </a:p>
        </p:txBody>
      </p:sp>
    </p:spTree>
    <p:extLst>
      <p:ext uri="{BB962C8B-B14F-4D97-AF65-F5344CB8AC3E}">
        <p14:creationId xmlns:p14="http://schemas.microsoft.com/office/powerpoint/2010/main" val="23480987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14431B-6AAA-45ED-B19C-A107CB7498D2}"/>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317F5E85-E53A-4935-A9B7-C60B7513DE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3CE8369-0F28-4853-B0D3-2FACA389438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15D2DA39-E17B-49F8-89AE-C298255EE9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9CB6F89-358D-49BD-8B6B-1CE2AE9A8A1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9642A160-DFFB-4CD1-A295-B0696C055CE8}"/>
              </a:ext>
            </a:extLst>
          </p:cNvPr>
          <p:cNvSpPr>
            <a:spLocks noGrp="1"/>
          </p:cNvSpPr>
          <p:nvPr>
            <p:ph type="dt" sz="half" idx="10"/>
          </p:nvPr>
        </p:nvSpPr>
        <p:spPr/>
        <p:txBody>
          <a:bodyPr/>
          <a:lstStyle/>
          <a:p>
            <a:fld id="{6D22D54D-FB35-44CF-9655-EED9C7268FFD}" type="datetimeFigureOut">
              <a:rPr lang="es-CO" smtClean="0"/>
              <a:t>23/07/2021</a:t>
            </a:fld>
            <a:endParaRPr lang="es-CO"/>
          </a:p>
        </p:txBody>
      </p:sp>
      <p:sp>
        <p:nvSpPr>
          <p:cNvPr id="8" name="Marcador de pie de página 7">
            <a:extLst>
              <a:ext uri="{FF2B5EF4-FFF2-40B4-BE49-F238E27FC236}">
                <a16:creationId xmlns:a16="http://schemas.microsoft.com/office/drawing/2014/main" id="{9552814E-78DC-47D5-A55E-444C1FC89679}"/>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80A56E94-3124-4494-9FAA-0CCE4708FD9A}"/>
              </a:ext>
            </a:extLst>
          </p:cNvPr>
          <p:cNvSpPr>
            <a:spLocks noGrp="1"/>
          </p:cNvSpPr>
          <p:nvPr>
            <p:ph type="sldNum" sz="quarter" idx="12"/>
          </p:nvPr>
        </p:nvSpPr>
        <p:spPr/>
        <p:txBody>
          <a:bodyPr/>
          <a:lstStyle/>
          <a:p>
            <a:fld id="{99C089C2-C0B0-4C3C-B315-B8459B59268A}" type="slidenum">
              <a:rPr lang="es-CO" smtClean="0"/>
              <a:t>‹Nº›</a:t>
            </a:fld>
            <a:endParaRPr lang="es-CO"/>
          </a:p>
        </p:txBody>
      </p:sp>
    </p:spTree>
    <p:extLst>
      <p:ext uri="{BB962C8B-B14F-4D97-AF65-F5344CB8AC3E}">
        <p14:creationId xmlns:p14="http://schemas.microsoft.com/office/powerpoint/2010/main" val="3029347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392CAD-FD28-4FCA-BE92-7316963CB6B6}"/>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C0629DCF-5F63-4FA4-AABA-14D9A23DCB1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B3459F9-DFF6-4163-BED9-6979B2971D32}"/>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7F54BF28-AEE5-4B07-B150-771D62DF64C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EBC669-087C-4FBA-BD43-463391FFB74B}"/>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6ED3E10C-25A8-421E-9046-6CAF9124F76F}"/>
              </a:ext>
            </a:extLst>
          </p:cNvPr>
          <p:cNvSpPr>
            <a:spLocks noGrp="1"/>
          </p:cNvSpPr>
          <p:nvPr>
            <p:ph type="dt" sz="half" idx="10"/>
          </p:nvPr>
        </p:nvSpPr>
        <p:spPr/>
        <p:txBody>
          <a:bodyPr/>
          <a:lstStyle/>
          <a:p>
            <a:fld id="{B1AA30DF-E748-40C1-9B2B-4F25F75A62D5}" type="datetimeFigureOut">
              <a:rPr lang="es-CO" smtClean="0"/>
              <a:t>23/07/2021</a:t>
            </a:fld>
            <a:endParaRPr lang="es-CO"/>
          </a:p>
        </p:txBody>
      </p:sp>
      <p:sp>
        <p:nvSpPr>
          <p:cNvPr id="8" name="Marcador de pie de página 7">
            <a:extLst>
              <a:ext uri="{FF2B5EF4-FFF2-40B4-BE49-F238E27FC236}">
                <a16:creationId xmlns:a16="http://schemas.microsoft.com/office/drawing/2014/main" id="{4F17BB29-E245-4DA9-A475-7E17AAF244EE}"/>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3FE9F572-9E7A-420B-9765-DB1465679516}"/>
              </a:ext>
            </a:extLst>
          </p:cNvPr>
          <p:cNvSpPr>
            <a:spLocks noGrp="1"/>
          </p:cNvSpPr>
          <p:nvPr>
            <p:ph type="sldNum" sz="quarter" idx="12"/>
          </p:nvPr>
        </p:nvSpPr>
        <p:spPr/>
        <p:txBody>
          <a:bodyPr/>
          <a:lstStyle/>
          <a:p>
            <a:fld id="{372572B7-8B25-4A3E-AC2B-AE6692FE38BB}" type="slidenum">
              <a:rPr lang="es-CO" smtClean="0"/>
              <a:t>‹Nº›</a:t>
            </a:fld>
            <a:endParaRPr lang="es-CO"/>
          </a:p>
        </p:txBody>
      </p:sp>
    </p:spTree>
    <p:extLst>
      <p:ext uri="{BB962C8B-B14F-4D97-AF65-F5344CB8AC3E}">
        <p14:creationId xmlns:p14="http://schemas.microsoft.com/office/powerpoint/2010/main" val="1575806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940153-E16D-4F49-A13F-E2729ACDD13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0545345D-8BCF-4668-89D9-9C6AAED4FEB5}"/>
              </a:ext>
            </a:extLst>
          </p:cNvPr>
          <p:cNvSpPr>
            <a:spLocks noGrp="1"/>
          </p:cNvSpPr>
          <p:nvPr>
            <p:ph type="dt" sz="half" idx="10"/>
          </p:nvPr>
        </p:nvSpPr>
        <p:spPr/>
        <p:txBody>
          <a:bodyPr/>
          <a:lstStyle/>
          <a:p>
            <a:fld id="{6D22D54D-FB35-44CF-9655-EED9C7268FFD}" type="datetimeFigureOut">
              <a:rPr lang="es-CO" smtClean="0"/>
              <a:t>23/07/2021</a:t>
            </a:fld>
            <a:endParaRPr lang="es-CO"/>
          </a:p>
        </p:txBody>
      </p:sp>
      <p:sp>
        <p:nvSpPr>
          <p:cNvPr id="4" name="Marcador de pie de página 3">
            <a:extLst>
              <a:ext uri="{FF2B5EF4-FFF2-40B4-BE49-F238E27FC236}">
                <a16:creationId xmlns:a16="http://schemas.microsoft.com/office/drawing/2014/main" id="{4D947CA1-B73B-4DEC-9652-84BB4412F508}"/>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CF1FCEAA-03B7-4D4D-B405-E6CCADE89D58}"/>
              </a:ext>
            </a:extLst>
          </p:cNvPr>
          <p:cNvSpPr>
            <a:spLocks noGrp="1"/>
          </p:cNvSpPr>
          <p:nvPr>
            <p:ph type="sldNum" sz="quarter" idx="12"/>
          </p:nvPr>
        </p:nvSpPr>
        <p:spPr/>
        <p:txBody>
          <a:bodyPr/>
          <a:lstStyle/>
          <a:p>
            <a:fld id="{99C089C2-C0B0-4C3C-B315-B8459B59268A}" type="slidenum">
              <a:rPr lang="es-CO" smtClean="0"/>
              <a:t>‹Nº›</a:t>
            </a:fld>
            <a:endParaRPr lang="es-CO"/>
          </a:p>
        </p:txBody>
      </p:sp>
    </p:spTree>
    <p:extLst>
      <p:ext uri="{BB962C8B-B14F-4D97-AF65-F5344CB8AC3E}">
        <p14:creationId xmlns:p14="http://schemas.microsoft.com/office/powerpoint/2010/main" val="35594715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540127A-D340-4A19-86AE-06BCFA3F288A}"/>
              </a:ext>
            </a:extLst>
          </p:cNvPr>
          <p:cNvSpPr>
            <a:spLocks noGrp="1"/>
          </p:cNvSpPr>
          <p:nvPr>
            <p:ph type="dt" sz="half" idx="10"/>
          </p:nvPr>
        </p:nvSpPr>
        <p:spPr/>
        <p:txBody>
          <a:bodyPr/>
          <a:lstStyle/>
          <a:p>
            <a:fld id="{6D22D54D-FB35-44CF-9655-EED9C7268FFD}" type="datetimeFigureOut">
              <a:rPr lang="es-CO" smtClean="0"/>
              <a:t>23/07/2021</a:t>
            </a:fld>
            <a:endParaRPr lang="es-CO"/>
          </a:p>
        </p:txBody>
      </p:sp>
      <p:sp>
        <p:nvSpPr>
          <p:cNvPr id="3" name="Marcador de pie de página 2">
            <a:extLst>
              <a:ext uri="{FF2B5EF4-FFF2-40B4-BE49-F238E27FC236}">
                <a16:creationId xmlns:a16="http://schemas.microsoft.com/office/drawing/2014/main" id="{D787685A-6D8A-4528-8AA1-F85A0F89EB96}"/>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17863847-EA5A-48E1-BA48-B78AAED44B57}"/>
              </a:ext>
            </a:extLst>
          </p:cNvPr>
          <p:cNvSpPr>
            <a:spLocks noGrp="1"/>
          </p:cNvSpPr>
          <p:nvPr>
            <p:ph type="sldNum" sz="quarter" idx="12"/>
          </p:nvPr>
        </p:nvSpPr>
        <p:spPr/>
        <p:txBody>
          <a:bodyPr/>
          <a:lstStyle/>
          <a:p>
            <a:fld id="{99C089C2-C0B0-4C3C-B315-B8459B59268A}" type="slidenum">
              <a:rPr lang="es-CO" smtClean="0"/>
              <a:t>‹Nº›</a:t>
            </a:fld>
            <a:endParaRPr lang="es-CO"/>
          </a:p>
        </p:txBody>
      </p:sp>
    </p:spTree>
    <p:extLst>
      <p:ext uri="{BB962C8B-B14F-4D97-AF65-F5344CB8AC3E}">
        <p14:creationId xmlns:p14="http://schemas.microsoft.com/office/powerpoint/2010/main" val="42316230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AC120F-1B14-41B5-BFCD-B8A3DA363A8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3011407F-07E5-49BF-838B-A67D04F2CA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F0EB991C-942B-4F89-99C3-0965634EA1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AAB7E89-95B2-4789-B1CD-CB20A53DA5C7}"/>
              </a:ext>
            </a:extLst>
          </p:cNvPr>
          <p:cNvSpPr>
            <a:spLocks noGrp="1"/>
          </p:cNvSpPr>
          <p:nvPr>
            <p:ph type="dt" sz="half" idx="10"/>
          </p:nvPr>
        </p:nvSpPr>
        <p:spPr/>
        <p:txBody>
          <a:bodyPr/>
          <a:lstStyle/>
          <a:p>
            <a:fld id="{6D22D54D-FB35-44CF-9655-EED9C7268FFD}" type="datetimeFigureOut">
              <a:rPr lang="es-CO" smtClean="0"/>
              <a:t>23/07/2021</a:t>
            </a:fld>
            <a:endParaRPr lang="es-CO"/>
          </a:p>
        </p:txBody>
      </p:sp>
      <p:sp>
        <p:nvSpPr>
          <p:cNvPr id="6" name="Marcador de pie de página 5">
            <a:extLst>
              <a:ext uri="{FF2B5EF4-FFF2-40B4-BE49-F238E27FC236}">
                <a16:creationId xmlns:a16="http://schemas.microsoft.com/office/drawing/2014/main" id="{B28C6058-4FAE-448B-9FE1-7A2EB41C22B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312F879D-0DEF-47BE-87E4-2CB5D1E1FBD1}"/>
              </a:ext>
            </a:extLst>
          </p:cNvPr>
          <p:cNvSpPr>
            <a:spLocks noGrp="1"/>
          </p:cNvSpPr>
          <p:nvPr>
            <p:ph type="sldNum" sz="quarter" idx="12"/>
          </p:nvPr>
        </p:nvSpPr>
        <p:spPr/>
        <p:txBody>
          <a:bodyPr/>
          <a:lstStyle/>
          <a:p>
            <a:fld id="{99C089C2-C0B0-4C3C-B315-B8459B59268A}" type="slidenum">
              <a:rPr lang="es-CO" smtClean="0"/>
              <a:t>‹Nº›</a:t>
            </a:fld>
            <a:endParaRPr lang="es-CO"/>
          </a:p>
        </p:txBody>
      </p:sp>
    </p:spTree>
    <p:extLst>
      <p:ext uri="{BB962C8B-B14F-4D97-AF65-F5344CB8AC3E}">
        <p14:creationId xmlns:p14="http://schemas.microsoft.com/office/powerpoint/2010/main" val="19742371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EC59A2-D643-4438-B335-44C36CC7A3D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815D55E9-83DF-4E21-9375-23B36C7F8D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15D8E294-31A3-44C6-8DE3-EFE8157E6C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C9AFE2B-9781-46ED-A9E6-B56D039489CD}"/>
              </a:ext>
            </a:extLst>
          </p:cNvPr>
          <p:cNvSpPr>
            <a:spLocks noGrp="1"/>
          </p:cNvSpPr>
          <p:nvPr>
            <p:ph type="dt" sz="half" idx="10"/>
          </p:nvPr>
        </p:nvSpPr>
        <p:spPr/>
        <p:txBody>
          <a:bodyPr/>
          <a:lstStyle/>
          <a:p>
            <a:fld id="{6D22D54D-FB35-44CF-9655-EED9C7268FFD}" type="datetimeFigureOut">
              <a:rPr lang="es-CO" smtClean="0"/>
              <a:t>23/07/2021</a:t>
            </a:fld>
            <a:endParaRPr lang="es-CO"/>
          </a:p>
        </p:txBody>
      </p:sp>
      <p:sp>
        <p:nvSpPr>
          <p:cNvPr id="6" name="Marcador de pie de página 5">
            <a:extLst>
              <a:ext uri="{FF2B5EF4-FFF2-40B4-BE49-F238E27FC236}">
                <a16:creationId xmlns:a16="http://schemas.microsoft.com/office/drawing/2014/main" id="{9B81B56E-E5E1-4A6B-899E-76F9310A4E9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E852A9A5-FE68-41FA-8D07-1694B0C48F18}"/>
              </a:ext>
            </a:extLst>
          </p:cNvPr>
          <p:cNvSpPr>
            <a:spLocks noGrp="1"/>
          </p:cNvSpPr>
          <p:nvPr>
            <p:ph type="sldNum" sz="quarter" idx="12"/>
          </p:nvPr>
        </p:nvSpPr>
        <p:spPr/>
        <p:txBody>
          <a:bodyPr/>
          <a:lstStyle/>
          <a:p>
            <a:fld id="{99C089C2-C0B0-4C3C-B315-B8459B59268A}" type="slidenum">
              <a:rPr lang="es-CO" smtClean="0"/>
              <a:t>‹Nº›</a:t>
            </a:fld>
            <a:endParaRPr lang="es-CO"/>
          </a:p>
        </p:txBody>
      </p:sp>
    </p:spTree>
    <p:extLst>
      <p:ext uri="{BB962C8B-B14F-4D97-AF65-F5344CB8AC3E}">
        <p14:creationId xmlns:p14="http://schemas.microsoft.com/office/powerpoint/2010/main" val="22693322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C487A1-4CDE-4161-8B97-77E90CCF7C0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C3DAD739-1271-4CE9-85F4-0B386854B5B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8C18273-C672-464E-826F-87688A463B48}"/>
              </a:ext>
            </a:extLst>
          </p:cNvPr>
          <p:cNvSpPr>
            <a:spLocks noGrp="1"/>
          </p:cNvSpPr>
          <p:nvPr>
            <p:ph type="dt" sz="half" idx="10"/>
          </p:nvPr>
        </p:nvSpPr>
        <p:spPr/>
        <p:txBody>
          <a:bodyPr/>
          <a:lstStyle/>
          <a:p>
            <a:fld id="{6D22D54D-FB35-44CF-9655-EED9C7268FFD}" type="datetimeFigureOut">
              <a:rPr lang="es-CO" smtClean="0"/>
              <a:t>23/07/2021</a:t>
            </a:fld>
            <a:endParaRPr lang="es-CO"/>
          </a:p>
        </p:txBody>
      </p:sp>
      <p:sp>
        <p:nvSpPr>
          <p:cNvPr id="5" name="Marcador de pie de página 4">
            <a:extLst>
              <a:ext uri="{FF2B5EF4-FFF2-40B4-BE49-F238E27FC236}">
                <a16:creationId xmlns:a16="http://schemas.microsoft.com/office/drawing/2014/main" id="{AA8D61B8-D852-4994-8DCC-9C27BEC968C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50FC4B4-5DDE-402F-B6CA-86135BEE5771}"/>
              </a:ext>
            </a:extLst>
          </p:cNvPr>
          <p:cNvSpPr>
            <a:spLocks noGrp="1"/>
          </p:cNvSpPr>
          <p:nvPr>
            <p:ph type="sldNum" sz="quarter" idx="12"/>
          </p:nvPr>
        </p:nvSpPr>
        <p:spPr/>
        <p:txBody>
          <a:bodyPr/>
          <a:lstStyle/>
          <a:p>
            <a:fld id="{99C089C2-C0B0-4C3C-B315-B8459B59268A}" type="slidenum">
              <a:rPr lang="es-CO" smtClean="0"/>
              <a:t>‹Nº›</a:t>
            </a:fld>
            <a:endParaRPr lang="es-CO"/>
          </a:p>
        </p:txBody>
      </p:sp>
    </p:spTree>
    <p:extLst>
      <p:ext uri="{BB962C8B-B14F-4D97-AF65-F5344CB8AC3E}">
        <p14:creationId xmlns:p14="http://schemas.microsoft.com/office/powerpoint/2010/main" val="10445140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FF81F4D-740A-48A5-A4CE-A629E365DAD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D67789E6-A322-45DB-94D2-2FA4FAF474C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9AE449C-98AB-4A78-B246-D0AF328459D9}"/>
              </a:ext>
            </a:extLst>
          </p:cNvPr>
          <p:cNvSpPr>
            <a:spLocks noGrp="1"/>
          </p:cNvSpPr>
          <p:nvPr>
            <p:ph type="dt" sz="half" idx="10"/>
          </p:nvPr>
        </p:nvSpPr>
        <p:spPr/>
        <p:txBody>
          <a:bodyPr/>
          <a:lstStyle/>
          <a:p>
            <a:fld id="{6D22D54D-FB35-44CF-9655-EED9C7268FFD}" type="datetimeFigureOut">
              <a:rPr lang="es-CO" smtClean="0"/>
              <a:t>23/07/2021</a:t>
            </a:fld>
            <a:endParaRPr lang="es-CO"/>
          </a:p>
        </p:txBody>
      </p:sp>
      <p:sp>
        <p:nvSpPr>
          <p:cNvPr id="5" name="Marcador de pie de página 4">
            <a:extLst>
              <a:ext uri="{FF2B5EF4-FFF2-40B4-BE49-F238E27FC236}">
                <a16:creationId xmlns:a16="http://schemas.microsoft.com/office/drawing/2014/main" id="{246E5AED-8DB7-4993-87F4-A5A496A074B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355F65E-8B8A-41EA-80CC-5BFD94F38F3B}"/>
              </a:ext>
            </a:extLst>
          </p:cNvPr>
          <p:cNvSpPr>
            <a:spLocks noGrp="1"/>
          </p:cNvSpPr>
          <p:nvPr>
            <p:ph type="sldNum" sz="quarter" idx="12"/>
          </p:nvPr>
        </p:nvSpPr>
        <p:spPr/>
        <p:txBody>
          <a:bodyPr/>
          <a:lstStyle/>
          <a:p>
            <a:fld id="{99C089C2-C0B0-4C3C-B315-B8459B59268A}" type="slidenum">
              <a:rPr lang="es-CO" smtClean="0"/>
              <a:t>‹Nº›</a:t>
            </a:fld>
            <a:endParaRPr lang="es-CO"/>
          </a:p>
        </p:txBody>
      </p:sp>
    </p:spTree>
    <p:extLst>
      <p:ext uri="{BB962C8B-B14F-4D97-AF65-F5344CB8AC3E}">
        <p14:creationId xmlns:p14="http://schemas.microsoft.com/office/powerpoint/2010/main" val="2791438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D21073-07C8-469F-84A3-F03EA1E083B8}"/>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DA7E89EE-0F84-409F-875F-6BE284D6573B}"/>
              </a:ext>
            </a:extLst>
          </p:cNvPr>
          <p:cNvSpPr>
            <a:spLocks noGrp="1"/>
          </p:cNvSpPr>
          <p:nvPr>
            <p:ph type="dt" sz="half" idx="10"/>
          </p:nvPr>
        </p:nvSpPr>
        <p:spPr/>
        <p:txBody>
          <a:bodyPr/>
          <a:lstStyle/>
          <a:p>
            <a:fld id="{B1AA30DF-E748-40C1-9B2B-4F25F75A62D5}" type="datetimeFigureOut">
              <a:rPr lang="es-CO" smtClean="0"/>
              <a:t>23/07/2021</a:t>
            </a:fld>
            <a:endParaRPr lang="es-CO"/>
          </a:p>
        </p:txBody>
      </p:sp>
      <p:sp>
        <p:nvSpPr>
          <p:cNvPr id="4" name="Marcador de pie de página 3">
            <a:extLst>
              <a:ext uri="{FF2B5EF4-FFF2-40B4-BE49-F238E27FC236}">
                <a16:creationId xmlns:a16="http://schemas.microsoft.com/office/drawing/2014/main" id="{61035CD0-0749-4969-9813-EB77681E88AB}"/>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20282BA9-E049-4620-BD70-05B38B6EF2E9}"/>
              </a:ext>
            </a:extLst>
          </p:cNvPr>
          <p:cNvSpPr>
            <a:spLocks noGrp="1"/>
          </p:cNvSpPr>
          <p:nvPr>
            <p:ph type="sldNum" sz="quarter" idx="12"/>
          </p:nvPr>
        </p:nvSpPr>
        <p:spPr/>
        <p:txBody>
          <a:bodyPr/>
          <a:lstStyle/>
          <a:p>
            <a:fld id="{372572B7-8B25-4A3E-AC2B-AE6692FE38BB}" type="slidenum">
              <a:rPr lang="es-CO" smtClean="0"/>
              <a:t>‹Nº›</a:t>
            </a:fld>
            <a:endParaRPr lang="es-CO"/>
          </a:p>
        </p:txBody>
      </p:sp>
    </p:spTree>
    <p:extLst>
      <p:ext uri="{BB962C8B-B14F-4D97-AF65-F5344CB8AC3E}">
        <p14:creationId xmlns:p14="http://schemas.microsoft.com/office/powerpoint/2010/main" val="2234578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E3ACC65-A791-4619-85F6-4E86416260BD}"/>
              </a:ext>
            </a:extLst>
          </p:cNvPr>
          <p:cNvSpPr>
            <a:spLocks noGrp="1"/>
          </p:cNvSpPr>
          <p:nvPr>
            <p:ph type="dt" sz="half" idx="10"/>
          </p:nvPr>
        </p:nvSpPr>
        <p:spPr/>
        <p:txBody>
          <a:bodyPr/>
          <a:lstStyle/>
          <a:p>
            <a:fld id="{B1AA30DF-E748-40C1-9B2B-4F25F75A62D5}" type="datetimeFigureOut">
              <a:rPr lang="es-CO" smtClean="0"/>
              <a:t>23/07/2021</a:t>
            </a:fld>
            <a:endParaRPr lang="es-CO"/>
          </a:p>
        </p:txBody>
      </p:sp>
      <p:sp>
        <p:nvSpPr>
          <p:cNvPr id="3" name="Marcador de pie de página 2">
            <a:extLst>
              <a:ext uri="{FF2B5EF4-FFF2-40B4-BE49-F238E27FC236}">
                <a16:creationId xmlns:a16="http://schemas.microsoft.com/office/drawing/2014/main" id="{84A65713-2F58-48A0-B540-98D8D810CB81}"/>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0186AA25-44F0-476C-B651-66F701C12FE8}"/>
              </a:ext>
            </a:extLst>
          </p:cNvPr>
          <p:cNvSpPr>
            <a:spLocks noGrp="1"/>
          </p:cNvSpPr>
          <p:nvPr>
            <p:ph type="sldNum" sz="quarter" idx="12"/>
          </p:nvPr>
        </p:nvSpPr>
        <p:spPr/>
        <p:txBody>
          <a:bodyPr/>
          <a:lstStyle/>
          <a:p>
            <a:fld id="{372572B7-8B25-4A3E-AC2B-AE6692FE38BB}" type="slidenum">
              <a:rPr lang="es-CO" smtClean="0"/>
              <a:t>‹Nº›</a:t>
            </a:fld>
            <a:endParaRPr lang="es-CO"/>
          </a:p>
        </p:txBody>
      </p:sp>
    </p:spTree>
    <p:extLst>
      <p:ext uri="{BB962C8B-B14F-4D97-AF65-F5344CB8AC3E}">
        <p14:creationId xmlns:p14="http://schemas.microsoft.com/office/powerpoint/2010/main" val="4187183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AAA3F5-ABC4-4FEC-911F-7F0BAA7988E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866AD39B-822B-4540-A6F5-73330EF1D45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D75DDCAD-C871-4A4A-A19A-B30416F2911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9688D69-AB11-4259-9BA5-C828DCB06ACA}"/>
              </a:ext>
            </a:extLst>
          </p:cNvPr>
          <p:cNvSpPr>
            <a:spLocks noGrp="1"/>
          </p:cNvSpPr>
          <p:nvPr>
            <p:ph type="dt" sz="half" idx="10"/>
          </p:nvPr>
        </p:nvSpPr>
        <p:spPr/>
        <p:txBody>
          <a:bodyPr/>
          <a:lstStyle/>
          <a:p>
            <a:fld id="{B1AA30DF-E748-40C1-9B2B-4F25F75A62D5}" type="datetimeFigureOut">
              <a:rPr lang="es-CO" smtClean="0"/>
              <a:t>23/07/2021</a:t>
            </a:fld>
            <a:endParaRPr lang="es-CO"/>
          </a:p>
        </p:txBody>
      </p:sp>
      <p:sp>
        <p:nvSpPr>
          <p:cNvPr id="6" name="Marcador de pie de página 5">
            <a:extLst>
              <a:ext uri="{FF2B5EF4-FFF2-40B4-BE49-F238E27FC236}">
                <a16:creationId xmlns:a16="http://schemas.microsoft.com/office/drawing/2014/main" id="{3D631A9B-9D53-4FA5-9D5D-2B320F89D5BC}"/>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0CA65BC6-72A0-4CA3-B245-72EBF78AD27E}"/>
              </a:ext>
            </a:extLst>
          </p:cNvPr>
          <p:cNvSpPr>
            <a:spLocks noGrp="1"/>
          </p:cNvSpPr>
          <p:nvPr>
            <p:ph type="sldNum" sz="quarter" idx="12"/>
          </p:nvPr>
        </p:nvSpPr>
        <p:spPr/>
        <p:txBody>
          <a:bodyPr/>
          <a:lstStyle/>
          <a:p>
            <a:fld id="{372572B7-8B25-4A3E-AC2B-AE6692FE38BB}" type="slidenum">
              <a:rPr lang="es-CO" smtClean="0"/>
              <a:t>‹Nº›</a:t>
            </a:fld>
            <a:endParaRPr lang="es-CO"/>
          </a:p>
        </p:txBody>
      </p:sp>
    </p:spTree>
    <p:extLst>
      <p:ext uri="{BB962C8B-B14F-4D97-AF65-F5344CB8AC3E}">
        <p14:creationId xmlns:p14="http://schemas.microsoft.com/office/powerpoint/2010/main" val="866031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D49C23-170E-4F20-A66C-17A936FF619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EF43CAE7-41F0-49E6-9FCC-23F19EDC9E1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C726A48C-39A5-4C56-9079-36AF4359595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F58486C-331C-4850-B7FB-E11218FF7803}"/>
              </a:ext>
            </a:extLst>
          </p:cNvPr>
          <p:cNvSpPr>
            <a:spLocks noGrp="1"/>
          </p:cNvSpPr>
          <p:nvPr>
            <p:ph type="dt" sz="half" idx="10"/>
          </p:nvPr>
        </p:nvSpPr>
        <p:spPr/>
        <p:txBody>
          <a:bodyPr/>
          <a:lstStyle/>
          <a:p>
            <a:fld id="{B1AA30DF-E748-40C1-9B2B-4F25F75A62D5}" type="datetimeFigureOut">
              <a:rPr lang="es-CO" smtClean="0"/>
              <a:t>23/07/2021</a:t>
            </a:fld>
            <a:endParaRPr lang="es-CO"/>
          </a:p>
        </p:txBody>
      </p:sp>
      <p:sp>
        <p:nvSpPr>
          <p:cNvPr id="6" name="Marcador de pie de página 5">
            <a:extLst>
              <a:ext uri="{FF2B5EF4-FFF2-40B4-BE49-F238E27FC236}">
                <a16:creationId xmlns:a16="http://schemas.microsoft.com/office/drawing/2014/main" id="{645E7257-CF13-4661-B1A6-30708188FFB3}"/>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CB8A8D6C-F0F4-4811-8818-AE00E2B77B59}"/>
              </a:ext>
            </a:extLst>
          </p:cNvPr>
          <p:cNvSpPr>
            <a:spLocks noGrp="1"/>
          </p:cNvSpPr>
          <p:nvPr>
            <p:ph type="sldNum" sz="quarter" idx="12"/>
          </p:nvPr>
        </p:nvSpPr>
        <p:spPr/>
        <p:txBody>
          <a:bodyPr/>
          <a:lstStyle/>
          <a:p>
            <a:fld id="{372572B7-8B25-4A3E-AC2B-AE6692FE38BB}" type="slidenum">
              <a:rPr lang="es-CO" smtClean="0"/>
              <a:t>‹Nº›</a:t>
            </a:fld>
            <a:endParaRPr lang="es-CO"/>
          </a:p>
        </p:txBody>
      </p:sp>
    </p:spTree>
    <p:extLst>
      <p:ext uri="{BB962C8B-B14F-4D97-AF65-F5344CB8AC3E}">
        <p14:creationId xmlns:p14="http://schemas.microsoft.com/office/powerpoint/2010/main" val="2677928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n 7" descr="Imagen que contiene Texto&#10;&#10;Descripción generada automáticamente">
            <a:extLst>
              <a:ext uri="{FF2B5EF4-FFF2-40B4-BE49-F238E27FC236}">
                <a16:creationId xmlns:a16="http://schemas.microsoft.com/office/drawing/2014/main" id="{F3D5152C-E9CD-4EDD-B6A0-C5FC0BFC748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arcador de fecha 3">
            <a:extLst>
              <a:ext uri="{FF2B5EF4-FFF2-40B4-BE49-F238E27FC236}">
                <a16:creationId xmlns:a16="http://schemas.microsoft.com/office/drawing/2014/main" id="{91324FCD-2ABB-4BF9-9946-2B2218AE4C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AA30DF-E748-40C1-9B2B-4F25F75A62D5}" type="datetimeFigureOut">
              <a:rPr lang="es-CO" smtClean="0"/>
              <a:t>23/07/2021</a:t>
            </a:fld>
            <a:endParaRPr lang="es-CO"/>
          </a:p>
        </p:txBody>
      </p:sp>
      <p:sp>
        <p:nvSpPr>
          <p:cNvPr id="5" name="Marcador de pie de página 4">
            <a:extLst>
              <a:ext uri="{FF2B5EF4-FFF2-40B4-BE49-F238E27FC236}">
                <a16:creationId xmlns:a16="http://schemas.microsoft.com/office/drawing/2014/main" id="{C2FD49CF-003F-41B1-BD18-E847C8197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E115FB66-D7DA-4CD7-9117-72276C637C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2572B7-8B25-4A3E-AC2B-AE6692FE38BB}" type="slidenum">
              <a:rPr lang="es-CO" smtClean="0"/>
              <a:t>‹Nº›</a:t>
            </a:fld>
            <a:endParaRPr lang="es-CO"/>
          </a:p>
        </p:txBody>
      </p:sp>
    </p:spTree>
    <p:extLst>
      <p:ext uri="{BB962C8B-B14F-4D97-AF65-F5344CB8AC3E}">
        <p14:creationId xmlns:p14="http://schemas.microsoft.com/office/powerpoint/2010/main" val="1901188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descr="Imagen que contiene Gráfico&#10;&#10;Descripción generada automáticamente">
            <a:extLst>
              <a:ext uri="{FF2B5EF4-FFF2-40B4-BE49-F238E27FC236}">
                <a16:creationId xmlns:a16="http://schemas.microsoft.com/office/drawing/2014/main" id="{06381895-6B8A-4AAC-8496-B4E138252D3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arcador de título 1">
            <a:extLst>
              <a:ext uri="{FF2B5EF4-FFF2-40B4-BE49-F238E27FC236}">
                <a16:creationId xmlns:a16="http://schemas.microsoft.com/office/drawing/2014/main" id="{9C2A8622-456E-4EBA-A079-1E675C00731D}"/>
              </a:ext>
            </a:extLst>
          </p:cNvPr>
          <p:cNvSpPr>
            <a:spLocks noGrp="1"/>
          </p:cNvSpPr>
          <p:nvPr>
            <p:ph type="title"/>
          </p:nvPr>
        </p:nvSpPr>
        <p:spPr>
          <a:xfrm>
            <a:off x="838200" y="191960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0FD6D39-FAF7-4447-B626-4B4A4DF353F2}"/>
              </a:ext>
            </a:extLst>
          </p:cNvPr>
          <p:cNvSpPr>
            <a:spLocks noGrp="1"/>
          </p:cNvSpPr>
          <p:nvPr>
            <p:ph type="body" idx="1"/>
          </p:nvPr>
        </p:nvSpPr>
        <p:spPr>
          <a:xfrm>
            <a:off x="838200" y="3428999"/>
            <a:ext cx="10515600" cy="2790826"/>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9E5572AA-4F57-4B8E-9824-2877C1B39D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89381-53EF-4658-89A9-55A931B71BA8}" type="datetimeFigureOut">
              <a:rPr lang="es-CO" smtClean="0"/>
              <a:t>23/07/2021</a:t>
            </a:fld>
            <a:endParaRPr lang="es-CO"/>
          </a:p>
        </p:txBody>
      </p:sp>
      <p:sp>
        <p:nvSpPr>
          <p:cNvPr id="5" name="Marcador de pie de página 4">
            <a:extLst>
              <a:ext uri="{FF2B5EF4-FFF2-40B4-BE49-F238E27FC236}">
                <a16:creationId xmlns:a16="http://schemas.microsoft.com/office/drawing/2014/main" id="{352F6952-5C89-4901-A5A6-98E4F3FED7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D74C864D-4E7A-4BE1-AA97-250C664C5F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60A60B-3B3E-43D9-8AC9-D7CF532472DC}" type="slidenum">
              <a:rPr lang="es-CO" smtClean="0"/>
              <a:t>‹Nº›</a:t>
            </a:fld>
            <a:endParaRPr lang="es-CO"/>
          </a:p>
        </p:txBody>
      </p:sp>
    </p:spTree>
    <p:extLst>
      <p:ext uri="{BB962C8B-B14F-4D97-AF65-F5344CB8AC3E}">
        <p14:creationId xmlns:p14="http://schemas.microsoft.com/office/powerpoint/2010/main" val="3639687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descr="Imagen que contiene Forma&#10;&#10;Descripción generada automáticamente">
            <a:extLst>
              <a:ext uri="{FF2B5EF4-FFF2-40B4-BE49-F238E27FC236}">
                <a16:creationId xmlns:a16="http://schemas.microsoft.com/office/drawing/2014/main" id="{4FADC321-0F1A-4BA5-A7B2-56CCE54387C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arcador de título 1">
            <a:extLst>
              <a:ext uri="{FF2B5EF4-FFF2-40B4-BE49-F238E27FC236}">
                <a16:creationId xmlns:a16="http://schemas.microsoft.com/office/drawing/2014/main" id="{BB0B7991-E799-4F78-928F-829B37073A0A}"/>
              </a:ext>
            </a:extLst>
          </p:cNvPr>
          <p:cNvSpPr>
            <a:spLocks noGrp="1"/>
          </p:cNvSpPr>
          <p:nvPr>
            <p:ph type="title"/>
          </p:nvPr>
        </p:nvSpPr>
        <p:spPr>
          <a:xfrm>
            <a:off x="3581400" y="365125"/>
            <a:ext cx="6176554"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7036612-7DCA-4FF8-82A1-2152B9812B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59A7B241-3654-4CB4-99FF-63C16E9739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F0295C-F203-4A4F-B264-3CA14C308292}" type="datetimeFigureOut">
              <a:rPr lang="es-CO" smtClean="0"/>
              <a:t>23/07/2021</a:t>
            </a:fld>
            <a:endParaRPr lang="es-CO"/>
          </a:p>
        </p:txBody>
      </p:sp>
      <p:sp>
        <p:nvSpPr>
          <p:cNvPr id="5" name="Marcador de pie de página 4">
            <a:extLst>
              <a:ext uri="{FF2B5EF4-FFF2-40B4-BE49-F238E27FC236}">
                <a16:creationId xmlns:a16="http://schemas.microsoft.com/office/drawing/2014/main" id="{46C0E9C9-6406-4FD3-AB07-A61EB466AF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91384BA6-FCDA-4FDA-AACF-9A0AF154D2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9BCE27-D7C3-4222-B1D8-E1B2A24012A3}" type="slidenum">
              <a:rPr lang="es-CO" smtClean="0"/>
              <a:t>‹Nº›</a:t>
            </a:fld>
            <a:endParaRPr lang="es-CO"/>
          </a:p>
        </p:txBody>
      </p:sp>
    </p:spTree>
    <p:extLst>
      <p:ext uri="{BB962C8B-B14F-4D97-AF65-F5344CB8AC3E}">
        <p14:creationId xmlns:p14="http://schemas.microsoft.com/office/powerpoint/2010/main" val="6319851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descr="Forma&#10;&#10;Descripción generada automáticamente">
            <a:extLst>
              <a:ext uri="{FF2B5EF4-FFF2-40B4-BE49-F238E27FC236}">
                <a16:creationId xmlns:a16="http://schemas.microsoft.com/office/drawing/2014/main" id="{C94E7FBA-B933-4D1B-B74E-550564BDF93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arcador de título 1">
            <a:extLst>
              <a:ext uri="{FF2B5EF4-FFF2-40B4-BE49-F238E27FC236}">
                <a16:creationId xmlns:a16="http://schemas.microsoft.com/office/drawing/2014/main" id="{783FAD7C-D91C-498B-A14C-81440B6FE7C9}"/>
              </a:ext>
            </a:extLst>
          </p:cNvPr>
          <p:cNvSpPr>
            <a:spLocks noGrp="1"/>
          </p:cNvSpPr>
          <p:nvPr>
            <p:ph type="title"/>
          </p:nvPr>
        </p:nvSpPr>
        <p:spPr>
          <a:xfrm>
            <a:off x="3581401" y="365125"/>
            <a:ext cx="611124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24DFF6EC-4A5A-4512-A2A8-B7A460C720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53CD214-0DA5-4106-8CEF-7F2EFE4AB9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63AFCE-33A9-40BB-8B29-89ED9B279F55}" type="datetimeFigureOut">
              <a:rPr lang="es-CO" smtClean="0"/>
              <a:t>23/07/2021</a:t>
            </a:fld>
            <a:endParaRPr lang="es-CO"/>
          </a:p>
        </p:txBody>
      </p:sp>
      <p:sp>
        <p:nvSpPr>
          <p:cNvPr id="5" name="Marcador de pie de página 4">
            <a:extLst>
              <a:ext uri="{FF2B5EF4-FFF2-40B4-BE49-F238E27FC236}">
                <a16:creationId xmlns:a16="http://schemas.microsoft.com/office/drawing/2014/main" id="{7BC1C269-9620-4931-9D36-F6F11B7166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8E2E249E-8F5C-4564-9EC5-19B1583DD4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EE3223-0816-4360-9024-8E7324ABDE7F}" type="slidenum">
              <a:rPr lang="es-CO" smtClean="0"/>
              <a:t>‹Nº›</a:t>
            </a:fld>
            <a:endParaRPr lang="es-CO"/>
          </a:p>
        </p:txBody>
      </p:sp>
    </p:spTree>
    <p:extLst>
      <p:ext uri="{BB962C8B-B14F-4D97-AF65-F5344CB8AC3E}">
        <p14:creationId xmlns:p14="http://schemas.microsoft.com/office/powerpoint/2010/main" val="20315610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descr="Forma&#10;&#10;Descripción generada automáticamente con confianza baja">
            <a:extLst>
              <a:ext uri="{FF2B5EF4-FFF2-40B4-BE49-F238E27FC236}">
                <a16:creationId xmlns:a16="http://schemas.microsoft.com/office/drawing/2014/main" id="{948A63FC-F6A4-4480-9189-02EB4636C3D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arcador de título 1">
            <a:extLst>
              <a:ext uri="{FF2B5EF4-FFF2-40B4-BE49-F238E27FC236}">
                <a16:creationId xmlns:a16="http://schemas.microsoft.com/office/drawing/2014/main" id="{41105DDE-0624-4B7A-AB62-0485CBD6D015}"/>
              </a:ext>
            </a:extLst>
          </p:cNvPr>
          <p:cNvSpPr>
            <a:spLocks noGrp="1"/>
          </p:cNvSpPr>
          <p:nvPr>
            <p:ph type="title"/>
          </p:nvPr>
        </p:nvSpPr>
        <p:spPr>
          <a:xfrm>
            <a:off x="3581399" y="365125"/>
            <a:ext cx="6098177"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34E2B29A-02C3-491C-BFF4-29E2A31961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F314C69C-D24C-4C51-9D47-9F16390D31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22D54D-FB35-44CF-9655-EED9C7268FFD}" type="datetimeFigureOut">
              <a:rPr lang="es-CO" smtClean="0"/>
              <a:t>23/07/2021</a:t>
            </a:fld>
            <a:endParaRPr lang="es-CO"/>
          </a:p>
        </p:txBody>
      </p:sp>
      <p:sp>
        <p:nvSpPr>
          <p:cNvPr id="5" name="Marcador de pie de página 4">
            <a:extLst>
              <a:ext uri="{FF2B5EF4-FFF2-40B4-BE49-F238E27FC236}">
                <a16:creationId xmlns:a16="http://schemas.microsoft.com/office/drawing/2014/main" id="{215D9F56-B5A2-4116-8624-D8907F63F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C19CB015-926E-496F-AE9B-71074E5856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C089C2-C0B0-4C3C-B315-B8459B59268A}" type="slidenum">
              <a:rPr lang="es-CO" smtClean="0"/>
              <a:t>‹Nº›</a:t>
            </a:fld>
            <a:endParaRPr lang="es-CO"/>
          </a:p>
        </p:txBody>
      </p:sp>
    </p:spTree>
    <p:extLst>
      <p:ext uri="{BB962C8B-B14F-4D97-AF65-F5344CB8AC3E}">
        <p14:creationId xmlns:p14="http://schemas.microsoft.com/office/powerpoint/2010/main" val="5599131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5529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CO" sz="2000" b="1" dirty="0">
                <a:solidFill>
                  <a:schemeClr val="bg1"/>
                </a:solidFill>
              </a:rPr>
              <a:t>PROYECTO DE ACUERDO</a:t>
            </a:r>
            <a:br>
              <a:rPr lang="es-CO" sz="2000" b="1" dirty="0">
                <a:solidFill>
                  <a:schemeClr val="bg1"/>
                </a:solidFill>
              </a:rPr>
            </a:br>
            <a:r>
              <a:rPr lang="es-CO" sz="2000" b="1" dirty="0">
                <a:solidFill>
                  <a:schemeClr val="bg1"/>
                </a:solidFill>
              </a:rPr>
              <a:t>No 083</a:t>
            </a:r>
          </a:p>
        </p:txBody>
      </p:sp>
      <p:sp>
        <p:nvSpPr>
          <p:cNvPr id="3" name="Marcador de contenido 2"/>
          <p:cNvSpPr>
            <a:spLocks noGrp="1"/>
          </p:cNvSpPr>
          <p:nvPr>
            <p:ph idx="1"/>
          </p:nvPr>
        </p:nvSpPr>
        <p:spPr/>
        <p:txBody>
          <a:bodyPr/>
          <a:lstStyle/>
          <a:p>
            <a:pPr algn="ctr"/>
            <a:r>
              <a:rPr lang="es-CO" sz="2000" dirty="0">
                <a:solidFill>
                  <a:schemeClr val="bg1"/>
                </a:solidFill>
              </a:rPr>
              <a:t>"POR EL CUAL SE ESTABLECE EL USO Y PROMOCIÓN FUENTES NO CONVENCIONALES DE ENERGÍAS - FNCE Y SE MOTIVA EL USO DE VEHÍCULOS ELÉCTRICOS EN EL DISTRITO DE CARTAGENA DE INDIAS“</a:t>
            </a:r>
          </a:p>
          <a:p>
            <a:pPr marL="2743200" lvl="6" indent="0">
              <a:buNone/>
            </a:pPr>
            <a:r>
              <a:rPr lang="es-CO" sz="2000" dirty="0">
                <a:solidFill>
                  <a:schemeClr val="bg1"/>
                </a:solidFill>
              </a:rPr>
              <a:t>Presentado: Por diferente bancadas, entre ellas la del Partido ASI a traves de la concejal Liliana Suarez Betancourt.</a:t>
            </a:r>
          </a:p>
          <a:p>
            <a:pPr marL="2743200" lvl="6" indent="0">
              <a:buNone/>
            </a:pPr>
            <a:endParaRPr lang="es-CO" dirty="0">
              <a:solidFill>
                <a:schemeClr val="bg1"/>
              </a:solidFill>
            </a:endParaRPr>
          </a:p>
          <a:p>
            <a:pPr marL="0" indent="0" algn="just">
              <a:buNone/>
            </a:pPr>
            <a:r>
              <a:rPr lang="es-CO" sz="2000" dirty="0">
                <a:solidFill>
                  <a:schemeClr val="bg1"/>
                </a:solidFill>
              </a:rPr>
              <a:t>			Participacion en calidad de Ponente: Laureano Curi Zapata.			</a:t>
            </a:r>
          </a:p>
          <a:p>
            <a:pPr marL="0" indent="0" algn="just">
              <a:buNone/>
            </a:pPr>
            <a:r>
              <a:rPr lang="es-CO" sz="2000" dirty="0">
                <a:solidFill>
                  <a:schemeClr val="bg1"/>
                </a:solidFill>
              </a:rPr>
              <a:t>			Estado: Aprobado el dia de ayer en primer debate por las comisiones 				primera y segunda.</a:t>
            </a:r>
            <a:endParaRPr lang="es-CO" dirty="0">
              <a:solidFill>
                <a:schemeClr val="bg1"/>
              </a:solidFill>
            </a:endParaRPr>
          </a:p>
          <a:p>
            <a:endParaRPr lang="es-CO" dirty="0"/>
          </a:p>
          <a:p>
            <a:endParaRPr lang="es-CO" dirty="0"/>
          </a:p>
        </p:txBody>
      </p:sp>
      <p:pic>
        <p:nvPicPr>
          <p:cNvPr id="4" name="Imagen 3">
            <a:extLst>
              <a:ext uri="{FF2B5EF4-FFF2-40B4-BE49-F238E27FC236}">
                <a16:creationId xmlns:a16="http://schemas.microsoft.com/office/drawing/2014/main" id="{1E1B7B87-AFD0-4D4E-9458-E43A82BFDE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48450"/>
            <a:ext cx="1878166" cy="1126900"/>
          </a:xfrm>
          <a:prstGeom prst="rect">
            <a:avLst/>
          </a:prstGeom>
        </p:spPr>
      </p:pic>
    </p:spTree>
    <p:extLst>
      <p:ext uri="{BB962C8B-B14F-4D97-AF65-F5344CB8AC3E}">
        <p14:creationId xmlns:p14="http://schemas.microsoft.com/office/powerpoint/2010/main" val="2790466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CO" sz="2000" b="1" dirty="0">
                <a:solidFill>
                  <a:schemeClr val="bg1"/>
                </a:solidFill>
              </a:rPr>
              <a:t>PROYECTO DE ACUERDO</a:t>
            </a:r>
            <a:br>
              <a:rPr lang="es-CO" sz="2000" b="1" dirty="0">
                <a:solidFill>
                  <a:schemeClr val="bg1"/>
                </a:solidFill>
              </a:rPr>
            </a:br>
            <a:r>
              <a:rPr lang="es-CO" sz="2000" b="1" dirty="0">
                <a:solidFill>
                  <a:schemeClr val="bg1"/>
                </a:solidFill>
              </a:rPr>
              <a:t>No 086</a:t>
            </a:r>
          </a:p>
        </p:txBody>
      </p:sp>
      <p:sp>
        <p:nvSpPr>
          <p:cNvPr id="3" name="Marcador de contenido 2"/>
          <p:cNvSpPr>
            <a:spLocks noGrp="1"/>
          </p:cNvSpPr>
          <p:nvPr>
            <p:ph idx="1"/>
          </p:nvPr>
        </p:nvSpPr>
        <p:spPr>
          <a:xfrm>
            <a:off x="838200" y="1348740"/>
            <a:ext cx="10515600" cy="4828223"/>
          </a:xfrm>
        </p:spPr>
        <p:txBody>
          <a:bodyPr>
            <a:normAutofit/>
          </a:bodyPr>
          <a:lstStyle/>
          <a:p>
            <a:endParaRPr lang="es-CO" dirty="0"/>
          </a:p>
          <a:p>
            <a:pPr algn="ctr"/>
            <a:r>
              <a:rPr lang="es-CO" sz="2200" dirty="0">
                <a:solidFill>
                  <a:schemeClr val="bg1"/>
                </a:solidFill>
              </a:rPr>
              <a:t>"POR MEDIO DEL CUAL SE REALIZA UN TRASLADO ENTRE UNIDADES EJECUTORAS EN EL PRESUPUESTO DE RENTAS, RECURSOS DE CAPITAL Y RECURSOS DE FONDOS ESPECIALES; LAS APROPIACIONES DE FUNCIONAMIENTO Y DE SERVICIO A LA DEUDA; ASÍ COMO EL PLAN DE INVERSIONES CON ENFOQUE DE GÉNERO PARA LA VIGENCIA FISCAL DEL 1 DE ENERO AL 31 DE DICIEMBRE DE 2021 EN EL DISTRITO TURÍSTICO Y CULTURAL DE CARTAGENA DE INDIAS Y SE DICTAN OTRAS DISPOSICIONES".</a:t>
            </a:r>
            <a:endParaRPr lang="es-CO" dirty="0"/>
          </a:p>
          <a:p>
            <a:pPr marL="0" indent="0" algn="just">
              <a:buNone/>
            </a:pPr>
            <a:r>
              <a:rPr lang="es-CO" sz="2000" dirty="0"/>
              <a:t>				</a:t>
            </a:r>
          </a:p>
          <a:p>
            <a:pPr marL="0" indent="0" algn="just">
              <a:buNone/>
            </a:pPr>
            <a:r>
              <a:rPr lang="es-CO" sz="2000" dirty="0"/>
              <a:t>			</a:t>
            </a:r>
            <a:r>
              <a:rPr lang="es-CO" sz="2000" dirty="0">
                <a:solidFill>
                  <a:schemeClr val="bg1"/>
                </a:solidFill>
              </a:rPr>
              <a:t>	Participacion en calidad de Ponente: Laureano Curi Zapata y 					Liliana Suarez Betancourt (Coordinadora).	</a:t>
            </a:r>
          </a:p>
          <a:p>
            <a:pPr marL="0" indent="0" algn="just">
              <a:buNone/>
            </a:pPr>
            <a:r>
              <a:rPr lang="es-CO" sz="2000" dirty="0"/>
              <a:t>				</a:t>
            </a:r>
          </a:p>
        </p:txBody>
      </p:sp>
      <p:pic>
        <p:nvPicPr>
          <p:cNvPr id="4" name="Imagen 3"/>
          <p:cNvPicPr>
            <a:picLocks noChangeAspect="1"/>
          </p:cNvPicPr>
          <p:nvPr/>
        </p:nvPicPr>
        <p:blipFill>
          <a:blip r:embed="rId2"/>
          <a:stretch>
            <a:fillRect/>
          </a:stretch>
        </p:blipFill>
        <p:spPr>
          <a:xfrm>
            <a:off x="0" y="5747971"/>
            <a:ext cx="1877731" cy="1127858"/>
          </a:xfrm>
          <a:prstGeom prst="rect">
            <a:avLst/>
          </a:prstGeom>
        </p:spPr>
      </p:pic>
    </p:spTree>
    <p:extLst>
      <p:ext uri="{BB962C8B-B14F-4D97-AF65-F5344CB8AC3E}">
        <p14:creationId xmlns:p14="http://schemas.microsoft.com/office/powerpoint/2010/main" val="2004634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739DA8-F170-4EC8-BB29-30AEE9104625}"/>
              </a:ext>
            </a:extLst>
          </p:cNvPr>
          <p:cNvSpPr>
            <a:spLocks noGrp="1"/>
          </p:cNvSpPr>
          <p:nvPr>
            <p:ph type="ctrTitle"/>
          </p:nvPr>
        </p:nvSpPr>
        <p:spPr>
          <a:xfrm>
            <a:off x="2587534" y="2819921"/>
            <a:ext cx="7016931" cy="1218157"/>
          </a:xfrm>
        </p:spPr>
        <p:txBody>
          <a:bodyPr>
            <a:normAutofit/>
          </a:bodyPr>
          <a:lstStyle/>
          <a:p>
            <a:r>
              <a:rPr lang="es-MX" sz="8000" b="1" dirty="0"/>
              <a:t>PROPOSICIONES</a:t>
            </a:r>
            <a:endParaRPr lang="es-CO" sz="8000" b="1" dirty="0"/>
          </a:p>
        </p:txBody>
      </p:sp>
    </p:spTree>
    <p:extLst>
      <p:ext uri="{BB962C8B-B14F-4D97-AF65-F5344CB8AC3E}">
        <p14:creationId xmlns:p14="http://schemas.microsoft.com/office/powerpoint/2010/main" val="92014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25800" y="365125"/>
            <a:ext cx="6532154" cy="1325563"/>
          </a:xfrm>
        </p:spPr>
        <p:txBody>
          <a:bodyPr>
            <a:normAutofit/>
          </a:bodyPr>
          <a:lstStyle/>
          <a:p>
            <a:pPr algn="ctr"/>
            <a:r>
              <a:rPr lang="es-CO" sz="2800" b="1" dirty="0"/>
              <a:t>PROPOSICIÓN</a:t>
            </a:r>
            <a:br>
              <a:rPr lang="es-CO" sz="2800" b="1" dirty="0"/>
            </a:br>
            <a:r>
              <a:rPr lang="es-CO" sz="2800" b="1" dirty="0"/>
              <a:t>No. 006</a:t>
            </a:r>
          </a:p>
        </p:txBody>
      </p:sp>
      <p:sp>
        <p:nvSpPr>
          <p:cNvPr id="3" name="Marcador de contenido 2"/>
          <p:cNvSpPr>
            <a:spLocks noGrp="1"/>
          </p:cNvSpPr>
          <p:nvPr>
            <p:ph idx="1"/>
          </p:nvPr>
        </p:nvSpPr>
        <p:spPr>
          <a:xfrm>
            <a:off x="938865" y="2056448"/>
            <a:ext cx="10515600" cy="4905375"/>
          </a:xfrm>
        </p:spPr>
        <p:txBody>
          <a:bodyPr>
            <a:noAutofit/>
          </a:bodyPr>
          <a:lstStyle/>
          <a:p>
            <a:pPr marL="0" indent="0" algn="just">
              <a:buNone/>
            </a:pPr>
            <a:r>
              <a:rPr lang="es-CO" sz="2000" dirty="0"/>
              <a:t>El Concejo Distrital de Cartagena de Indias, en sesión de la fecha propone </a:t>
            </a:r>
            <a:r>
              <a:rPr lang="es-CO" sz="2000" b="1" dirty="0"/>
              <a:t>citar</a:t>
            </a:r>
            <a:r>
              <a:rPr lang="es-CO" sz="2000" dirty="0"/>
              <a:t> en hora y fecha que designe la Mesa Directiva al </a:t>
            </a:r>
            <a:r>
              <a:rPr lang="es-CO" sz="2000" b="1" dirty="0"/>
              <a:t>Secretario del Interior, Secretaria de Participación y Desarrollo Social, Gerente Ese Cartagena de Indias, Directora Escuela Taller y Escuela de Gobierno, Colegio Mayor de Bolívar y Oficina Asesora de Gestión del Riesgo para que rindan informe detallado de todo lo concerniente de la dependencia a su cargo.</a:t>
            </a:r>
          </a:p>
          <a:p>
            <a:pPr marL="0" indent="0" algn="just">
              <a:buNone/>
            </a:pPr>
            <a:r>
              <a:rPr lang="es-CO" sz="2000" dirty="0"/>
              <a:t>La presente Proposición es teniendo en cuenta la importancia de dichas dependencias en la Administración Distrital y que no fueron programadas en la presentación de los informes de conformidad con los Artículos 38 y 39 del Acuerdo014 de 2018 (Reglamento Interno del Concejo).</a:t>
            </a:r>
          </a:p>
          <a:p>
            <a:pPr marL="0" indent="0" algn="just">
              <a:buNone/>
            </a:pPr>
            <a:r>
              <a:rPr lang="es-CO" sz="2000" dirty="0"/>
              <a:t>Cartagena de Indias D. T. y C., 04 de marzo de 2021</a:t>
            </a:r>
          </a:p>
          <a:p>
            <a:pPr marL="0" indent="0" algn="r">
              <a:buNone/>
            </a:pPr>
            <a:r>
              <a:rPr lang="es-CO" sz="2000" dirty="0"/>
              <a:t>Presentado por: Laureano Curi Zapata, Liliana Suarez Betancourt, entre otros.</a:t>
            </a:r>
          </a:p>
        </p:txBody>
      </p:sp>
      <p:pic>
        <p:nvPicPr>
          <p:cNvPr id="4" name="Imagen 3"/>
          <p:cNvPicPr>
            <a:picLocks noChangeAspect="1"/>
          </p:cNvPicPr>
          <p:nvPr/>
        </p:nvPicPr>
        <p:blipFill>
          <a:blip r:embed="rId2"/>
          <a:stretch>
            <a:fillRect/>
          </a:stretch>
        </p:blipFill>
        <p:spPr>
          <a:xfrm>
            <a:off x="0" y="5738077"/>
            <a:ext cx="1877731" cy="1127858"/>
          </a:xfrm>
          <a:prstGeom prst="rect">
            <a:avLst/>
          </a:prstGeom>
        </p:spPr>
      </p:pic>
    </p:spTree>
    <p:extLst>
      <p:ext uri="{BB962C8B-B14F-4D97-AF65-F5344CB8AC3E}">
        <p14:creationId xmlns:p14="http://schemas.microsoft.com/office/powerpoint/2010/main" val="3624391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CO" sz="2800" dirty="0">
                <a:solidFill>
                  <a:schemeClr val="bg1"/>
                </a:solidFill>
                <a:latin typeface="+mn-lt"/>
              </a:rPr>
              <a:t>PROPOSICIÓN</a:t>
            </a:r>
            <a:br>
              <a:rPr lang="es-CO" sz="2800" dirty="0">
                <a:solidFill>
                  <a:schemeClr val="bg1"/>
                </a:solidFill>
                <a:latin typeface="+mn-lt"/>
              </a:rPr>
            </a:br>
            <a:r>
              <a:rPr lang="es-CO" sz="2800" dirty="0">
                <a:solidFill>
                  <a:schemeClr val="bg1"/>
                </a:solidFill>
                <a:latin typeface="+mn-lt"/>
              </a:rPr>
              <a:t>No. 013</a:t>
            </a:r>
          </a:p>
        </p:txBody>
      </p:sp>
      <p:sp>
        <p:nvSpPr>
          <p:cNvPr id="3" name="Marcador de contenido 2"/>
          <p:cNvSpPr>
            <a:spLocks noGrp="1"/>
          </p:cNvSpPr>
          <p:nvPr>
            <p:ph idx="1"/>
          </p:nvPr>
        </p:nvSpPr>
        <p:spPr>
          <a:xfrm>
            <a:off x="1169670" y="1960562"/>
            <a:ext cx="10515600" cy="4351338"/>
          </a:xfrm>
        </p:spPr>
        <p:txBody>
          <a:bodyPr>
            <a:normAutofit/>
          </a:bodyPr>
          <a:lstStyle/>
          <a:p>
            <a:pPr marL="0" indent="0" algn="just">
              <a:buNone/>
            </a:pPr>
            <a:r>
              <a:rPr lang="es-CO" sz="2000" dirty="0">
                <a:solidFill>
                  <a:schemeClr val="bg1"/>
                </a:solidFill>
              </a:rPr>
              <a:t>El Concejo Distrital de Cartagena de Indias, en sesión de la fecha propone </a:t>
            </a:r>
            <a:r>
              <a:rPr lang="es-CO" sz="2000" b="1" dirty="0">
                <a:solidFill>
                  <a:schemeClr val="bg1"/>
                </a:solidFill>
              </a:rPr>
              <a:t>citar</a:t>
            </a:r>
            <a:r>
              <a:rPr lang="es-CO" sz="2000" dirty="0">
                <a:solidFill>
                  <a:schemeClr val="bg1"/>
                </a:solidFill>
              </a:rPr>
              <a:t> en hora y fecha que designe la Mesa Directiva </a:t>
            </a:r>
            <a:r>
              <a:rPr lang="es-CO" sz="2000" b="1" dirty="0">
                <a:solidFill>
                  <a:schemeClr val="bg1"/>
                </a:solidFill>
              </a:rPr>
              <a:t>a la Directora del Plan de Emergencia Social Pedro Romero – PES, con el fin de que rinda informe detallado de todo lo concerniente de la dependencia a su cargo.</a:t>
            </a:r>
          </a:p>
          <a:p>
            <a:pPr marL="0" indent="0" algn="just">
              <a:buNone/>
            </a:pPr>
            <a:r>
              <a:rPr lang="es-CO" sz="2000" dirty="0">
                <a:solidFill>
                  <a:schemeClr val="bg1"/>
                </a:solidFill>
              </a:rPr>
              <a:t>La presente Proposición es teniendo en cuenta la importancia de dichas dependencias en la Administración Distrital y que no fueron programadas en la presentación de los informes de conformidad con los Artículos 38 y 39 del Acuerdo 014 de 2018 (Reglamento Interno del Concejo).</a:t>
            </a:r>
          </a:p>
          <a:p>
            <a:pPr marL="0" indent="0" algn="r">
              <a:buNone/>
            </a:pPr>
            <a:endParaRPr lang="es-CO" sz="2000" dirty="0">
              <a:solidFill>
                <a:schemeClr val="bg1"/>
              </a:solidFill>
            </a:endParaRPr>
          </a:p>
          <a:p>
            <a:pPr marL="0" indent="0" algn="r">
              <a:buNone/>
            </a:pPr>
            <a:r>
              <a:rPr lang="es-CO" sz="2000" dirty="0">
                <a:solidFill>
                  <a:schemeClr val="bg1"/>
                </a:solidFill>
              </a:rPr>
              <a:t>Presentado por: Laureano Curi Zapata, Liliana Suarez Betancourt, entre otros.</a:t>
            </a:r>
          </a:p>
        </p:txBody>
      </p:sp>
      <p:pic>
        <p:nvPicPr>
          <p:cNvPr id="5" name="Imagen 4"/>
          <p:cNvPicPr>
            <a:picLocks noChangeAspect="1"/>
          </p:cNvPicPr>
          <p:nvPr/>
        </p:nvPicPr>
        <p:blipFill>
          <a:blip r:embed="rId2"/>
          <a:stretch>
            <a:fillRect/>
          </a:stretch>
        </p:blipFill>
        <p:spPr>
          <a:xfrm>
            <a:off x="0" y="5747971"/>
            <a:ext cx="1987468" cy="1127858"/>
          </a:xfrm>
          <a:prstGeom prst="rect">
            <a:avLst/>
          </a:prstGeom>
        </p:spPr>
      </p:pic>
    </p:spTree>
    <p:extLst>
      <p:ext uri="{BB962C8B-B14F-4D97-AF65-F5344CB8AC3E}">
        <p14:creationId xmlns:p14="http://schemas.microsoft.com/office/powerpoint/2010/main" val="1037406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CO" sz="2000" b="1" dirty="0">
                <a:solidFill>
                  <a:schemeClr val="bg1"/>
                </a:solidFill>
              </a:rPr>
              <a:t>PROPOSICIÓN</a:t>
            </a:r>
            <a:br>
              <a:rPr lang="es-CO" sz="2000" b="1" dirty="0">
                <a:solidFill>
                  <a:schemeClr val="bg1"/>
                </a:solidFill>
              </a:rPr>
            </a:br>
            <a:r>
              <a:rPr lang="es-CO" sz="2000" b="1" dirty="0">
                <a:solidFill>
                  <a:schemeClr val="bg1"/>
                </a:solidFill>
              </a:rPr>
              <a:t>No. 014</a:t>
            </a:r>
          </a:p>
        </p:txBody>
      </p:sp>
      <p:sp>
        <p:nvSpPr>
          <p:cNvPr id="3" name="Marcador de contenido 2"/>
          <p:cNvSpPr>
            <a:spLocks noGrp="1"/>
          </p:cNvSpPr>
          <p:nvPr>
            <p:ph idx="1"/>
          </p:nvPr>
        </p:nvSpPr>
        <p:spPr>
          <a:xfrm>
            <a:off x="838200" y="1825624"/>
            <a:ext cx="10847522" cy="4869643"/>
          </a:xfrm>
        </p:spPr>
        <p:txBody>
          <a:bodyPr>
            <a:normAutofit/>
          </a:bodyPr>
          <a:lstStyle/>
          <a:p>
            <a:pPr marL="0" indent="0" algn="just">
              <a:buNone/>
            </a:pPr>
            <a:r>
              <a:rPr lang="es-CO" sz="2000" dirty="0">
                <a:solidFill>
                  <a:schemeClr val="bg1"/>
                </a:solidFill>
              </a:rPr>
              <a:t>El Concejo Distrital de Cartagena de Indias en sesión de la fecha propone </a:t>
            </a:r>
            <a:r>
              <a:rPr lang="es-CO" sz="2000" b="1" dirty="0">
                <a:solidFill>
                  <a:schemeClr val="bg1"/>
                </a:solidFill>
              </a:rPr>
              <a:t>citar</a:t>
            </a:r>
            <a:r>
              <a:rPr lang="es-CO" sz="2000" dirty="0">
                <a:solidFill>
                  <a:schemeClr val="bg1"/>
                </a:solidFill>
              </a:rPr>
              <a:t> de manera urgente </a:t>
            </a:r>
            <a:r>
              <a:rPr lang="es-CO" sz="2000" b="1" dirty="0">
                <a:solidFill>
                  <a:schemeClr val="bg1"/>
                </a:solidFill>
              </a:rPr>
              <a:t>al Secretario General </a:t>
            </a:r>
            <a:r>
              <a:rPr lang="es-CO" sz="2000" dirty="0">
                <a:solidFill>
                  <a:schemeClr val="bg1"/>
                </a:solidFill>
              </a:rPr>
              <a:t>del Distrito, señor Adelfo Doria con base en el Manual de Funciones que lo obliga a verificar todos los actos administrativos del despacho del señor Alcalde y los que emita la Administración, la garantía y articulación de las dependencias del Distrito y los institutos descentralizados para que nos responda </a:t>
            </a:r>
            <a:r>
              <a:rPr lang="es-CO" sz="2000" b="1" dirty="0">
                <a:solidFill>
                  <a:schemeClr val="bg1"/>
                </a:solidFill>
              </a:rPr>
              <a:t>cuáles han sido las razones por la cual no se han radicado a fecha de hoy todos los proyectos de Acuerdo que en la instalación de las sesiones ordinarias del Primer periodo de sesiones de esta Corporación, el señor Alcalde se comprometió hacerlos llegar la misma semana del 1 de marzo.</a:t>
            </a:r>
          </a:p>
          <a:p>
            <a:pPr marL="0" indent="0" algn="just">
              <a:buNone/>
            </a:pPr>
            <a:r>
              <a:rPr lang="es-CO" sz="2000" dirty="0">
                <a:solidFill>
                  <a:schemeClr val="bg1"/>
                </a:solidFill>
              </a:rPr>
              <a:t>Dejamos claro que las incorporaciones son de vital importancia para la materialización del Plan de Desarrollo y algunos requerimientos en materia de salud solicitados por la Contraloría y la Procuraduría Distrital.</a:t>
            </a:r>
          </a:p>
          <a:p>
            <a:pPr marL="0" indent="0" algn="just">
              <a:buNone/>
            </a:pPr>
            <a:endParaRPr lang="es-CO" sz="2000" dirty="0">
              <a:solidFill>
                <a:schemeClr val="bg1"/>
              </a:solidFill>
            </a:endParaRPr>
          </a:p>
          <a:p>
            <a:pPr marL="0" indent="0" algn="just">
              <a:buNone/>
            </a:pPr>
            <a:r>
              <a:rPr lang="es-CO" sz="2000" dirty="0">
                <a:solidFill>
                  <a:schemeClr val="bg1"/>
                </a:solidFill>
              </a:rPr>
              <a:t>Presentado por: Laureano Curi Zapata, Liliana Suarez Betancourt, entre otros.</a:t>
            </a:r>
          </a:p>
          <a:p>
            <a:pPr marL="0" indent="0" algn="just">
              <a:buNone/>
            </a:pPr>
            <a:endParaRPr lang="es-CO" sz="2000" dirty="0">
              <a:solidFill>
                <a:schemeClr val="bg1"/>
              </a:solidFill>
            </a:endParaRPr>
          </a:p>
          <a:p>
            <a:pPr marL="0" indent="0">
              <a:buNone/>
            </a:pPr>
            <a:endParaRPr lang="es-CO" sz="2000" dirty="0"/>
          </a:p>
        </p:txBody>
      </p:sp>
      <p:pic>
        <p:nvPicPr>
          <p:cNvPr id="4" name="Imagen 3"/>
          <p:cNvPicPr>
            <a:picLocks noChangeAspect="1"/>
          </p:cNvPicPr>
          <p:nvPr/>
        </p:nvPicPr>
        <p:blipFill>
          <a:blip r:embed="rId2"/>
          <a:stretch>
            <a:fillRect/>
          </a:stretch>
        </p:blipFill>
        <p:spPr>
          <a:xfrm>
            <a:off x="0" y="5730142"/>
            <a:ext cx="1987468" cy="1127858"/>
          </a:xfrm>
          <a:prstGeom prst="rect">
            <a:avLst/>
          </a:prstGeom>
        </p:spPr>
      </p:pic>
    </p:spTree>
    <p:extLst>
      <p:ext uri="{BB962C8B-B14F-4D97-AF65-F5344CB8AC3E}">
        <p14:creationId xmlns:p14="http://schemas.microsoft.com/office/powerpoint/2010/main" val="1623343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CO" sz="2000" b="1" dirty="0"/>
              <a:t>PROPOSICIÓN</a:t>
            </a:r>
            <a:br>
              <a:rPr lang="es-CO" sz="2000" b="1" dirty="0"/>
            </a:br>
            <a:r>
              <a:rPr lang="es-CO" sz="2000" b="1" dirty="0"/>
              <a:t>No. 024</a:t>
            </a:r>
          </a:p>
        </p:txBody>
      </p:sp>
      <p:sp>
        <p:nvSpPr>
          <p:cNvPr id="3" name="Marcador de contenido 2"/>
          <p:cNvSpPr>
            <a:spLocks noGrp="1"/>
          </p:cNvSpPr>
          <p:nvPr>
            <p:ph idx="1"/>
          </p:nvPr>
        </p:nvSpPr>
        <p:spPr/>
        <p:txBody>
          <a:bodyPr>
            <a:normAutofit/>
          </a:bodyPr>
          <a:lstStyle/>
          <a:p>
            <a:pPr marL="0" indent="0" algn="just">
              <a:buNone/>
            </a:pPr>
            <a:r>
              <a:rPr lang="es-CO" b="1" dirty="0"/>
              <a:t>Relacionada con los arroyos y caños que en la ciudad ocasionan inundaciones, pérdidas de vidas humanas, daños, parálisis en la actividad comercial, industrial, educativa y en el transporte urbano y deterioro en la salud pública.</a:t>
            </a:r>
          </a:p>
          <a:p>
            <a:pPr marL="0" indent="0" algn="just">
              <a:buNone/>
            </a:pPr>
            <a:endParaRPr lang="es-CO" b="1" dirty="0"/>
          </a:p>
          <a:p>
            <a:pPr marL="0" indent="0" algn="just">
              <a:buNone/>
            </a:pPr>
            <a:r>
              <a:rPr lang="es-CO" dirty="0"/>
              <a:t>Presentado por: Laureano Curi Zapata, Liliana Suarez Betancourt, entre otros.</a:t>
            </a:r>
          </a:p>
          <a:p>
            <a:pPr marL="0" indent="0" algn="just">
              <a:buNone/>
            </a:pPr>
            <a:endParaRPr lang="es-CO" b="1" dirty="0"/>
          </a:p>
        </p:txBody>
      </p:sp>
      <p:pic>
        <p:nvPicPr>
          <p:cNvPr id="4" name="Imagen 3"/>
          <p:cNvPicPr>
            <a:picLocks noChangeAspect="1"/>
          </p:cNvPicPr>
          <p:nvPr/>
        </p:nvPicPr>
        <p:blipFill>
          <a:blip r:embed="rId2"/>
          <a:stretch>
            <a:fillRect/>
          </a:stretch>
        </p:blipFill>
        <p:spPr>
          <a:xfrm>
            <a:off x="0" y="5747971"/>
            <a:ext cx="1987468" cy="1127858"/>
          </a:xfrm>
          <a:prstGeom prst="rect">
            <a:avLst/>
          </a:prstGeom>
        </p:spPr>
      </p:pic>
    </p:spTree>
    <p:extLst>
      <p:ext uri="{BB962C8B-B14F-4D97-AF65-F5344CB8AC3E}">
        <p14:creationId xmlns:p14="http://schemas.microsoft.com/office/powerpoint/2010/main" val="4280526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CO" sz="2000" b="1" dirty="0">
                <a:solidFill>
                  <a:schemeClr val="bg1"/>
                </a:solidFill>
              </a:rPr>
              <a:t>PROPOSICIÓN</a:t>
            </a:r>
            <a:br>
              <a:rPr lang="es-CO" sz="2000" b="1" dirty="0">
                <a:solidFill>
                  <a:schemeClr val="bg1"/>
                </a:solidFill>
              </a:rPr>
            </a:br>
            <a:r>
              <a:rPr lang="es-CO" sz="2000" b="1" dirty="0">
                <a:solidFill>
                  <a:schemeClr val="bg1"/>
                </a:solidFill>
              </a:rPr>
              <a:t>No. 027</a:t>
            </a:r>
          </a:p>
        </p:txBody>
      </p:sp>
      <p:sp>
        <p:nvSpPr>
          <p:cNvPr id="3" name="Marcador de contenido 2"/>
          <p:cNvSpPr>
            <a:spLocks noGrp="1"/>
          </p:cNvSpPr>
          <p:nvPr>
            <p:ph idx="1"/>
          </p:nvPr>
        </p:nvSpPr>
        <p:spPr/>
        <p:txBody>
          <a:bodyPr/>
          <a:lstStyle/>
          <a:p>
            <a:pPr marL="0" indent="0" algn="just">
              <a:buNone/>
            </a:pPr>
            <a:r>
              <a:rPr lang="es-CO" dirty="0">
                <a:solidFill>
                  <a:schemeClr val="bg1"/>
                </a:solidFill>
              </a:rPr>
              <a:t>El Concejo Distrital de Cartagena de Indias en sesión de la fecha, </a:t>
            </a:r>
            <a:r>
              <a:rPr lang="es-CO" b="1" dirty="0">
                <a:solidFill>
                  <a:schemeClr val="bg1"/>
                </a:solidFill>
              </a:rPr>
              <a:t>Propone realizar una Sesión Especial</a:t>
            </a:r>
            <a:r>
              <a:rPr lang="es-CO" dirty="0">
                <a:solidFill>
                  <a:schemeClr val="bg1"/>
                </a:solidFill>
              </a:rPr>
              <a:t>, en fecha y hora que determine la Mesa Directiva, </a:t>
            </a:r>
            <a:r>
              <a:rPr lang="es-CO" b="1" dirty="0">
                <a:solidFill>
                  <a:schemeClr val="bg1"/>
                </a:solidFill>
              </a:rPr>
              <a:t>con el fin de tratar el tema de la seguridad en la ciudad de Cartagena, para ello, citar al Secretario del Interior del Distrito, Director de Distriseguridad, Alcalde Locales 1, 2 y 3, Ediles de la ciudad, e invitar al Comandante de la Policía Metropolitana, Representante de la Juntas de Acción Comunal.</a:t>
            </a:r>
          </a:p>
          <a:p>
            <a:pPr marL="0" indent="0" algn="just">
              <a:buNone/>
            </a:pPr>
            <a:endParaRPr lang="es-CO" dirty="0">
              <a:solidFill>
                <a:schemeClr val="bg1"/>
              </a:solidFill>
            </a:endParaRPr>
          </a:p>
          <a:p>
            <a:pPr marL="0" indent="0" algn="just">
              <a:buNone/>
            </a:pPr>
            <a:r>
              <a:rPr lang="es-CO" dirty="0">
                <a:solidFill>
                  <a:schemeClr val="bg1"/>
                </a:solidFill>
              </a:rPr>
              <a:t>Presentado por. Carolina Lozano Benitorevollo y otros concejales.</a:t>
            </a:r>
          </a:p>
          <a:p>
            <a:pPr marL="0" indent="0" algn="just">
              <a:buNone/>
            </a:pPr>
            <a:endParaRPr lang="es-CO" dirty="0">
              <a:solidFill>
                <a:schemeClr val="bg1"/>
              </a:solidFill>
            </a:endParaRPr>
          </a:p>
        </p:txBody>
      </p:sp>
      <p:pic>
        <p:nvPicPr>
          <p:cNvPr id="4" name="Imagen 3"/>
          <p:cNvPicPr>
            <a:picLocks noChangeAspect="1"/>
          </p:cNvPicPr>
          <p:nvPr/>
        </p:nvPicPr>
        <p:blipFill>
          <a:blip r:embed="rId2"/>
          <a:stretch>
            <a:fillRect/>
          </a:stretch>
        </p:blipFill>
        <p:spPr>
          <a:xfrm>
            <a:off x="0" y="5747971"/>
            <a:ext cx="1987468" cy="1127858"/>
          </a:xfrm>
          <a:prstGeom prst="rect">
            <a:avLst/>
          </a:prstGeom>
        </p:spPr>
      </p:pic>
    </p:spTree>
    <p:extLst>
      <p:ext uri="{BB962C8B-B14F-4D97-AF65-F5344CB8AC3E}">
        <p14:creationId xmlns:p14="http://schemas.microsoft.com/office/powerpoint/2010/main" val="577998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CO" sz="2000" b="1" dirty="0">
                <a:solidFill>
                  <a:schemeClr val="bg1"/>
                </a:solidFill>
              </a:rPr>
              <a:t>PROPOSICIÓN</a:t>
            </a:r>
            <a:br>
              <a:rPr lang="es-CO" sz="2000" b="1" dirty="0">
                <a:solidFill>
                  <a:schemeClr val="bg1"/>
                </a:solidFill>
              </a:rPr>
            </a:br>
            <a:r>
              <a:rPr lang="es-CO" sz="2000" b="1" dirty="0">
                <a:solidFill>
                  <a:schemeClr val="bg1"/>
                </a:solidFill>
              </a:rPr>
              <a:t>No. 033</a:t>
            </a:r>
          </a:p>
        </p:txBody>
      </p:sp>
      <p:sp>
        <p:nvSpPr>
          <p:cNvPr id="3" name="Marcador de contenido 2"/>
          <p:cNvSpPr>
            <a:spLocks noGrp="1"/>
          </p:cNvSpPr>
          <p:nvPr>
            <p:ph idx="1"/>
          </p:nvPr>
        </p:nvSpPr>
        <p:spPr/>
        <p:txBody>
          <a:bodyPr>
            <a:normAutofit fontScale="85000" lnSpcReduction="20000"/>
          </a:bodyPr>
          <a:lstStyle/>
          <a:p>
            <a:pPr marL="0" indent="0" algn="just">
              <a:buNone/>
            </a:pPr>
            <a:r>
              <a:rPr lang="es-CO" dirty="0">
                <a:solidFill>
                  <a:schemeClr val="bg1"/>
                </a:solidFill>
              </a:rPr>
              <a:t>En distintos medios de Comunicación, hemos escuchado que los empleados de </a:t>
            </a:r>
            <a:r>
              <a:rPr lang="es-CO" b="1" dirty="0">
                <a:solidFill>
                  <a:schemeClr val="bg1"/>
                </a:solidFill>
              </a:rPr>
              <a:t>EDURBE</a:t>
            </a:r>
            <a:r>
              <a:rPr lang="es-CO" dirty="0">
                <a:solidFill>
                  <a:schemeClr val="bg1"/>
                </a:solidFill>
              </a:rPr>
              <a:t> vienen realizando llamados a la Administración Distrital para que se giren los recursos que según ellos le adeudan el Distrito y con los cuales se busca cumplir con las obligaciones de nómina y contratistas de la entidad.</a:t>
            </a:r>
          </a:p>
          <a:p>
            <a:pPr marL="0" indent="0" algn="just">
              <a:buNone/>
            </a:pPr>
            <a:r>
              <a:rPr lang="es-CO" dirty="0">
                <a:solidFill>
                  <a:schemeClr val="bg1"/>
                </a:solidFill>
              </a:rPr>
              <a:t>1.-Director de EDURBE, quien deberá </a:t>
            </a:r>
            <a:r>
              <a:rPr lang="es-CO" b="1" dirty="0">
                <a:solidFill>
                  <a:schemeClr val="bg1"/>
                </a:solidFill>
              </a:rPr>
              <a:t>exponer cuáles son las deudas y pasivos que tiene el Distrito de Cartagena con la entidad</a:t>
            </a:r>
            <a:r>
              <a:rPr lang="es-CO" dirty="0">
                <a:solidFill>
                  <a:schemeClr val="bg1"/>
                </a:solidFill>
              </a:rPr>
              <a:t>, cuál es su planta de personal y cuál es la deuda que tiene EDURBE, con cada uno de sus empleados y así mismo, deberá informar si tiene contratistas y cuál es la deuda que tiene con ellos.</a:t>
            </a:r>
          </a:p>
          <a:p>
            <a:pPr marL="0" indent="0" algn="just">
              <a:buNone/>
            </a:pPr>
            <a:r>
              <a:rPr lang="es-CO" dirty="0">
                <a:solidFill>
                  <a:schemeClr val="bg1"/>
                </a:solidFill>
              </a:rPr>
              <a:t>También deberá informar la Dirección de EDURBE, cuáles contratos o convenios se encuentran ejecución, en especial los que sean suscritos con el Distrito de Cartagena.</a:t>
            </a:r>
          </a:p>
          <a:p>
            <a:pPr marL="0" indent="0" algn="just">
              <a:buNone/>
            </a:pPr>
            <a:r>
              <a:rPr lang="es-CO" dirty="0">
                <a:solidFill>
                  <a:schemeClr val="bg1"/>
                </a:solidFill>
              </a:rPr>
              <a:t>…</a:t>
            </a:r>
          </a:p>
          <a:p>
            <a:pPr marL="0" indent="0">
              <a:buNone/>
            </a:pPr>
            <a:r>
              <a:rPr lang="es-CO" dirty="0">
                <a:solidFill>
                  <a:schemeClr val="bg1"/>
                </a:solidFill>
              </a:rPr>
              <a:t>Presentado por. Carolina Lozano Benitorevollo y otro concejal.</a:t>
            </a:r>
          </a:p>
          <a:p>
            <a:pPr marL="0" indent="0">
              <a:buNone/>
            </a:pPr>
            <a:endParaRPr lang="es-CO" dirty="0">
              <a:solidFill>
                <a:schemeClr val="bg1"/>
              </a:solidFill>
            </a:endParaRPr>
          </a:p>
        </p:txBody>
      </p:sp>
      <p:pic>
        <p:nvPicPr>
          <p:cNvPr id="4" name="Imagen 3"/>
          <p:cNvPicPr>
            <a:picLocks noChangeAspect="1"/>
          </p:cNvPicPr>
          <p:nvPr/>
        </p:nvPicPr>
        <p:blipFill>
          <a:blip r:embed="rId2"/>
          <a:stretch>
            <a:fillRect/>
          </a:stretch>
        </p:blipFill>
        <p:spPr>
          <a:xfrm>
            <a:off x="0" y="5747971"/>
            <a:ext cx="1987468" cy="1127858"/>
          </a:xfrm>
          <a:prstGeom prst="rect">
            <a:avLst/>
          </a:prstGeom>
        </p:spPr>
      </p:pic>
    </p:spTree>
    <p:extLst>
      <p:ext uri="{BB962C8B-B14F-4D97-AF65-F5344CB8AC3E}">
        <p14:creationId xmlns:p14="http://schemas.microsoft.com/office/powerpoint/2010/main" val="340237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3D854E-D02A-5A4D-AF25-028EEEDB2FDB}"/>
              </a:ext>
            </a:extLst>
          </p:cNvPr>
          <p:cNvSpPr>
            <a:spLocks noGrp="1"/>
          </p:cNvSpPr>
          <p:nvPr>
            <p:ph type="title"/>
          </p:nvPr>
        </p:nvSpPr>
        <p:spPr/>
        <p:txBody>
          <a:bodyPr>
            <a:normAutofit/>
          </a:bodyPr>
          <a:lstStyle/>
          <a:p>
            <a:pPr algn="ctr"/>
            <a:r>
              <a:rPr lang="es-CO" sz="3600" b="1" dirty="0"/>
              <a:t>PROPOSICIÓN</a:t>
            </a:r>
            <a:br>
              <a:rPr lang="es-CO" sz="3600" b="1" dirty="0"/>
            </a:br>
            <a:r>
              <a:rPr lang="es-CO" sz="3600" b="1" dirty="0"/>
              <a:t>No. 034</a:t>
            </a:r>
            <a:endParaRPr lang="es-CO" sz="3600" dirty="0"/>
          </a:p>
        </p:txBody>
      </p:sp>
      <p:sp>
        <p:nvSpPr>
          <p:cNvPr id="3" name="Marcador de contenido 2">
            <a:extLst>
              <a:ext uri="{FF2B5EF4-FFF2-40B4-BE49-F238E27FC236}">
                <a16:creationId xmlns:a16="http://schemas.microsoft.com/office/drawing/2014/main" id="{235E9FE8-DB5A-AC46-AA2E-4EC1660FB314}"/>
              </a:ext>
            </a:extLst>
          </p:cNvPr>
          <p:cNvSpPr>
            <a:spLocks noGrp="1"/>
          </p:cNvSpPr>
          <p:nvPr>
            <p:ph idx="1"/>
          </p:nvPr>
        </p:nvSpPr>
        <p:spPr>
          <a:xfrm>
            <a:off x="838200" y="1825625"/>
            <a:ext cx="10515600" cy="3922346"/>
          </a:xfrm>
        </p:spPr>
        <p:txBody>
          <a:bodyPr>
            <a:normAutofit fontScale="92500" lnSpcReduction="10000"/>
          </a:bodyPr>
          <a:lstStyle/>
          <a:p>
            <a:pPr marL="0" indent="0" algn="just">
              <a:buNone/>
            </a:pPr>
            <a:r>
              <a:rPr lang="es-CO" dirty="0"/>
              <a:t>El Concejo Distrital de Cartagena de Indias en sesión de la fecha Propone adicionar la </a:t>
            </a:r>
            <a:r>
              <a:rPr lang="es-CO" b="1" dirty="0"/>
              <a:t>Proposición No. 033 de 2021 (EDURBE</a:t>
            </a:r>
            <a:r>
              <a:rPr lang="es-CO" dirty="0"/>
              <a:t>), en el sentido de incluir el siguiente cuestionario: </a:t>
            </a:r>
          </a:p>
          <a:p>
            <a:pPr marL="0" indent="0" algn="just">
              <a:buNone/>
            </a:pPr>
            <a:r>
              <a:rPr lang="es-CO" b="1" dirty="0"/>
              <a:t>CUESTIONARIO:</a:t>
            </a:r>
            <a:endParaRPr lang="es-CO" dirty="0"/>
          </a:p>
          <a:p>
            <a:pPr marL="0" indent="0" algn="just">
              <a:buNone/>
            </a:pPr>
            <a:r>
              <a:rPr lang="es-CO" dirty="0"/>
              <a:t>1.-¿Dentro de la estructura organizacional de la administración distrital cual es la misión del EDURBE?</a:t>
            </a:r>
          </a:p>
          <a:p>
            <a:pPr marL="0" indent="0" algn="just">
              <a:buNone/>
            </a:pPr>
            <a:r>
              <a:rPr lang="es-CO" dirty="0"/>
              <a:t>2.-Nos suministren copia de los estatutos actualizados de EDURBE </a:t>
            </a:r>
          </a:p>
          <a:p>
            <a:pPr marL="0" indent="0" algn="just">
              <a:buNone/>
            </a:pPr>
            <a:r>
              <a:rPr lang="es-CO" dirty="0"/>
              <a:t>…</a:t>
            </a:r>
          </a:p>
          <a:p>
            <a:pPr marL="0" indent="0" algn="just">
              <a:buNone/>
            </a:pPr>
            <a:r>
              <a:rPr lang="es-CO" dirty="0"/>
              <a:t>Presentado por. Carolina Lozano Benitorevollo y otros concejales.</a:t>
            </a:r>
          </a:p>
          <a:p>
            <a:pPr marL="0" indent="0">
              <a:buNone/>
            </a:pPr>
            <a:endParaRPr lang="es-CO" dirty="0"/>
          </a:p>
          <a:p>
            <a:pPr marL="0" indent="0">
              <a:buNone/>
            </a:pPr>
            <a:endParaRPr lang="es-CO" dirty="0"/>
          </a:p>
        </p:txBody>
      </p:sp>
      <p:pic>
        <p:nvPicPr>
          <p:cNvPr id="4" name="Imagen 3">
            <a:extLst>
              <a:ext uri="{FF2B5EF4-FFF2-40B4-BE49-F238E27FC236}">
                <a16:creationId xmlns:a16="http://schemas.microsoft.com/office/drawing/2014/main" id="{2A152AD6-93D9-1941-9155-8335BCC9ED2B}"/>
              </a:ext>
            </a:extLst>
          </p:cNvPr>
          <p:cNvPicPr>
            <a:picLocks noChangeAspect="1"/>
          </p:cNvPicPr>
          <p:nvPr/>
        </p:nvPicPr>
        <p:blipFill>
          <a:blip r:embed="rId2"/>
          <a:stretch>
            <a:fillRect/>
          </a:stretch>
        </p:blipFill>
        <p:spPr>
          <a:xfrm>
            <a:off x="0" y="5747971"/>
            <a:ext cx="1987468" cy="1127858"/>
          </a:xfrm>
          <a:prstGeom prst="rect">
            <a:avLst/>
          </a:prstGeom>
        </p:spPr>
      </p:pic>
    </p:spTree>
    <p:extLst>
      <p:ext uri="{BB962C8B-B14F-4D97-AF65-F5344CB8AC3E}">
        <p14:creationId xmlns:p14="http://schemas.microsoft.com/office/powerpoint/2010/main" val="2047339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E0B3592-261C-4BA3-A4A3-23D9D16F7A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9879" y="1816696"/>
            <a:ext cx="6375180" cy="406311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Imagen 4">
            <a:extLst>
              <a:ext uri="{FF2B5EF4-FFF2-40B4-BE49-F238E27FC236}">
                <a16:creationId xmlns:a16="http://schemas.microsoft.com/office/drawing/2014/main" id="{CFF49A51-1546-4907-A762-7FDAD039D9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5332" y="4838254"/>
            <a:ext cx="1735925" cy="1041555"/>
          </a:xfrm>
          <a:prstGeom prst="rect">
            <a:avLst/>
          </a:prstGeom>
        </p:spPr>
      </p:pic>
    </p:spTree>
    <p:extLst>
      <p:ext uri="{BB962C8B-B14F-4D97-AF65-F5344CB8AC3E}">
        <p14:creationId xmlns:p14="http://schemas.microsoft.com/office/powerpoint/2010/main" val="1117465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CO" sz="2800" b="1" dirty="0">
                <a:solidFill>
                  <a:schemeClr val="bg1"/>
                </a:solidFill>
              </a:rPr>
              <a:t>PROPOSICIÓN</a:t>
            </a:r>
            <a:br>
              <a:rPr lang="es-CO" sz="2800" b="1" dirty="0">
                <a:solidFill>
                  <a:schemeClr val="bg1"/>
                </a:solidFill>
              </a:rPr>
            </a:br>
            <a:r>
              <a:rPr lang="es-CO" sz="2800" b="1" dirty="0">
                <a:solidFill>
                  <a:schemeClr val="bg1"/>
                </a:solidFill>
              </a:rPr>
              <a:t>No. 036</a:t>
            </a:r>
          </a:p>
        </p:txBody>
      </p:sp>
      <p:sp>
        <p:nvSpPr>
          <p:cNvPr id="3" name="Marcador de contenido 2"/>
          <p:cNvSpPr>
            <a:spLocks noGrp="1"/>
          </p:cNvSpPr>
          <p:nvPr>
            <p:ph idx="1"/>
          </p:nvPr>
        </p:nvSpPr>
        <p:spPr/>
        <p:txBody>
          <a:bodyPr>
            <a:normAutofit fontScale="92500" lnSpcReduction="20000"/>
          </a:bodyPr>
          <a:lstStyle/>
          <a:p>
            <a:pPr marL="0" indent="0" algn="just">
              <a:buNone/>
            </a:pPr>
            <a:r>
              <a:rPr lang="es-CO" dirty="0">
                <a:solidFill>
                  <a:schemeClr val="bg1"/>
                </a:solidFill>
              </a:rPr>
              <a:t>El Concejo Distrital de Cartagena de Indias en sesión de la fecha propone solicitar a la </a:t>
            </a:r>
            <a:r>
              <a:rPr lang="es-CO" b="1" dirty="0">
                <a:solidFill>
                  <a:schemeClr val="bg1"/>
                </a:solidFill>
              </a:rPr>
              <a:t>Secretaría General del Distrito y a la Oficina Asesora Jurídica </a:t>
            </a:r>
            <a:r>
              <a:rPr lang="es-CO" dirty="0">
                <a:solidFill>
                  <a:schemeClr val="bg1"/>
                </a:solidFill>
              </a:rPr>
              <a:t>del Distrito la siguiente información: </a:t>
            </a:r>
          </a:p>
          <a:p>
            <a:pPr marL="0" indent="0" algn="just">
              <a:buNone/>
            </a:pPr>
            <a:r>
              <a:rPr lang="es-CO" dirty="0">
                <a:solidFill>
                  <a:schemeClr val="bg1"/>
                </a:solidFill>
              </a:rPr>
              <a:t>1.-Informe, si recibió el pago total de la codena impuesta al Interventor del </a:t>
            </a:r>
            <a:r>
              <a:rPr lang="es-CO" b="1" dirty="0">
                <a:solidFill>
                  <a:schemeClr val="bg1"/>
                </a:solidFill>
              </a:rPr>
              <a:t>Proyecto Emisario Submarino </a:t>
            </a:r>
            <a:r>
              <a:rPr lang="es-CO" dirty="0">
                <a:solidFill>
                  <a:schemeClr val="bg1"/>
                </a:solidFill>
              </a:rPr>
              <a:t>HALCROW GROUP LIMITED. En caso de no haberse recibido el total de pago, indique cuanto está pendiente por pagar.</a:t>
            </a:r>
          </a:p>
          <a:p>
            <a:pPr marL="0" indent="0" algn="just">
              <a:buNone/>
            </a:pPr>
            <a:r>
              <a:rPr lang="es-CO" dirty="0">
                <a:solidFill>
                  <a:schemeClr val="bg1"/>
                </a:solidFill>
              </a:rPr>
              <a:t>2.-Pido, se indique cual es el total de la liquidación del crédito del </a:t>
            </a:r>
            <a:r>
              <a:rPr lang="es-CO" b="1" dirty="0">
                <a:solidFill>
                  <a:schemeClr val="bg1"/>
                </a:solidFill>
              </a:rPr>
              <a:t>Laudo Arbitral </a:t>
            </a:r>
            <a:r>
              <a:rPr lang="es-CO" dirty="0">
                <a:solidFill>
                  <a:schemeClr val="bg1"/>
                </a:solidFill>
              </a:rPr>
              <a:t>a la fecha de esta solicitud.</a:t>
            </a:r>
          </a:p>
          <a:p>
            <a:pPr marL="0" indent="0" algn="just">
              <a:buNone/>
            </a:pPr>
            <a:r>
              <a:rPr lang="es-CO" dirty="0">
                <a:solidFill>
                  <a:schemeClr val="bg1"/>
                </a:solidFill>
              </a:rPr>
              <a:t>3.-En caso de estar pendiente parte del pago de la condena, indique cuales acciones legales ha instaurado el Distrito de Cartagena para recuperar los recursos y el estado de estas.</a:t>
            </a:r>
          </a:p>
          <a:p>
            <a:pPr marL="0" indent="0" algn="just">
              <a:buNone/>
            </a:pPr>
            <a:endParaRPr lang="es-CO" dirty="0"/>
          </a:p>
          <a:p>
            <a:pPr marL="0" indent="0" algn="just">
              <a:buNone/>
            </a:pPr>
            <a:r>
              <a:rPr lang="es-CO" dirty="0"/>
              <a:t>			</a:t>
            </a:r>
            <a:r>
              <a:rPr lang="es-CO" dirty="0">
                <a:solidFill>
                  <a:schemeClr val="bg1"/>
                </a:solidFill>
              </a:rPr>
              <a:t>Presentado por: Carolina Lozano Benitorevollo </a:t>
            </a:r>
          </a:p>
          <a:p>
            <a:pPr marL="0" indent="0">
              <a:buNone/>
            </a:pPr>
            <a:endParaRPr lang="es-CO" dirty="0">
              <a:solidFill>
                <a:schemeClr val="bg1"/>
              </a:solidFill>
            </a:endParaRPr>
          </a:p>
          <a:p>
            <a:pPr marL="0" indent="0">
              <a:buNone/>
            </a:pPr>
            <a:endParaRPr lang="es-CO" dirty="0"/>
          </a:p>
        </p:txBody>
      </p:sp>
      <p:pic>
        <p:nvPicPr>
          <p:cNvPr id="4" name="Imagen 3"/>
          <p:cNvPicPr>
            <a:picLocks noChangeAspect="1"/>
          </p:cNvPicPr>
          <p:nvPr/>
        </p:nvPicPr>
        <p:blipFill>
          <a:blip r:embed="rId2"/>
          <a:stretch>
            <a:fillRect/>
          </a:stretch>
        </p:blipFill>
        <p:spPr>
          <a:xfrm>
            <a:off x="0" y="5730142"/>
            <a:ext cx="1987468" cy="1127858"/>
          </a:xfrm>
          <a:prstGeom prst="rect">
            <a:avLst/>
          </a:prstGeom>
        </p:spPr>
      </p:pic>
    </p:spTree>
    <p:extLst>
      <p:ext uri="{BB962C8B-B14F-4D97-AF65-F5344CB8AC3E}">
        <p14:creationId xmlns:p14="http://schemas.microsoft.com/office/powerpoint/2010/main" val="1123891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18260F-C720-2943-82CB-7DCF7ED4BBC7}"/>
              </a:ext>
            </a:extLst>
          </p:cNvPr>
          <p:cNvSpPr>
            <a:spLocks noGrp="1"/>
          </p:cNvSpPr>
          <p:nvPr>
            <p:ph type="title"/>
          </p:nvPr>
        </p:nvSpPr>
        <p:spPr/>
        <p:txBody>
          <a:bodyPr>
            <a:normAutofit/>
          </a:bodyPr>
          <a:lstStyle/>
          <a:p>
            <a:pPr algn="ctr"/>
            <a:r>
              <a:rPr lang="es-CO" sz="3200" b="1" dirty="0"/>
              <a:t>PROPOSICIÓN</a:t>
            </a:r>
            <a:br>
              <a:rPr lang="es-CO" sz="3200" b="1" dirty="0"/>
            </a:br>
            <a:r>
              <a:rPr lang="es-CO" sz="3200" b="1" dirty="0"/>
              <a:t>No. 050</a:t>
            </a:r>
            <a:endParaRPr lang="es-CO" sz="3200" dirty="0"/>
          </a:p>
        </p:txBody>
      </p:sp>
      <p:sp>
        <p:nvSpPr>
          <p:cNvPr id="3" name="Marcador de contenido 2">
            <a:extLst>
              <a:ext uri="{FF2B5EF4-FFF2-40B4-BE49-F238E27FC236}">
                <a16:creationId xmlns:a16="http://schemas.microsoft.com/office/drawing/2014/main" id="{1F5784DD-08CD-C74B-8492-EF0CAC7C63C4}"/>
              </a:ext>
            </a:extLst>
          </p:cNvPr>
          <p:cNvSpPr>
            <a:spLocks noGrp="1"/>
          </p:cNvSpPr>
          <p:nvPr>
            <p:ph idx="1"/>
          </p:nvPr>
        </p:nvSpPr>
        <p:spPr>
          <a:xfrm>
            <a:off x="838200" y="1825624"/>
            <a:ext cx="10515600" cy="4838065"/>
          </a:xfrm>
        </p:spPr>
        <p:txBody>
          <a:bodyPr>
            <a:normAutofit fontScale="85000" lnSpcReduction="20000"/>
          </a:bodyPr>
          <a:lstStyle/>
          <a:p>
            <a:pPr algn="just"/>
            <a:r>
              <a:rPr lang="es-CO" dirty="0"/>
              <a:t>El Concejo Distrital de Cartagena de Indias D. T. y C., en sesión de la fecha propone </a:t>
            </a:r>
            <a:r>
              <a:rPr lang="es-CO" b="1" dirty="0"/>
              <a:t>solicitar información sobre el Contrato de alumbrado público celebrado por el Distrito de Cartagena para la vigencia 2021</a:t>
            </a:r>
            <a:r>
              <a:rPr lang="es-CO" dirty="0"/>
              <a:t>, y fecha y hora que designe la Mesa Directiva se </a:t>
            </a:r>
            <a:r>
              <a:rPr lang="es-CO" b="1" dirty="0"/>
              <a:t>cite al Secretario General del Distrito de Cartagena, a la Asesora de Servicios Públicos, Contratista, Interventor y la Oficina Jurídica del Distrito </a:t>
            </a:r>
            <a:r>
              <a:rPr lang="es-CO" dirty="0"/>
              <a:t>para que exponga las respuestas del siguiente cuestionario:</a:t>
            </a:r>
          </a:p>
          <a:p>
            <a:pPr marL="0" indent="0" algn="just">
              <a:buNone/>
            </a:pPr>
            <a:r>
              <a:rPr lang="es-CO" b="1" dirty="0"/>
              <a:t>1.-</a:t>
            </a:r>
            <a:r>
              <a:rPr lang="es-CO" dirty="0"/>
              <a:t>Copia de los contratos suscritos para el mantenimiento, operación y modernización del alumbrado público para la vigencia 2021, que contengan los estudios previos y todo el proceso contractual realizado con esto y la interventoría. </a:t>
            </a:r>
          </a:p>
          <a:p>
            <a:pPr marL="0" indent="0" algn="just">
              <a:buNone/>
            </a:pPr>
            <a:r>
              <a:rPr lang="es-CO" b="1" dirty="0"/>
              <a:t>2.-</a:t>
            </a:r>
            <a:r>
              <a:rPr lang="es-CO" dirty="0"/>
              <a:t>Certificación expedida por el Jefe de la Oficina Jurídica o quien haga sus veces, sobre quiénes se presentaron y valores de los oferentes y aplicación del principio de transparencia y publicidad del proceso, y se envié copia de las ofertas presentadas y parámetros de calificación del contratista.</a:t>
            </a:r>
          </a:p>
          <a:p>
            <a:pPr marL="0" indent="0">
              <a:buNone/>
            </a:pPr>
            <a:r>
              <a:rPr lang="es-CO" dirty="0"/>
              <a:t>…</a:t>
            </a:r>
          </a:p>
          <a:p>
            <a:pPr marL="0" indent="0">
              <a:buNone/>
            </a:pPr>
            <a:r>
              <a:rPr lang="es-CO" dirty="0"/>
              <a:t>		Presentado por: Carolina Lozano Benitorevollo y otros concejales.</a:t>
            </a:r>
          </a:p>
          <a:p>
            <a:pPr marL="0" indent="0">
              <a:buNone/>
            </a:pPr>
            <a:endParaRPr lang="es-CO" dirty="0"/>
          </a:p>
          <a:p>
            <a:pPr marL="0" indent="0">
              <a:buNone/>
            </a:pPr>
            <a:endParaRPr lang="es-CO" dirty="0"/>
          </a:p>
        </p:txBody>
      </p:sp>
    </p:spTree>
    <p:extLst>
      <p:ext uri="{BB962C8B-B14F-4D97-AF65-F5344CB8AC3E}">
        <p14:creationId xmlns:p14="http://schemas.microsoft.com/office/powerpoint/2010/main" val="2128030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CO" sz="2000" b="1" dirty="0">
                <a:solidFill>
                  <a:schemeClr val="bg1"/>
                </a:solidFill>
              </a:rPr>
              <a:t>PROPOSICIÓN</a:t>
            </a:r>
            <a:br>
              <a:rPr lang="es-CO" sz="2000" b="1" dirty="0">
                <a:solidFill>
                  <a:schemeClr val="bg1"/>
                </a:solidFill>
              </a:rPr>
            </a:br>
            <a:r>
              <a:rPr lang="es-CO" sz="2000" b="1" dirty="0">
                <a:solidFill>
                  <a:schemeClr val="bg1"/>
                </a:solidFill>
              </a:rPr>
              <a:t>No. 060</a:t>
            </a:r>
          </a:p>
        </p:txBody>
      </p:sp>
      <p:sp>
        <p:nvSpPr>
          <p:cNvPr id="3" name="Marcador de contenido 2"/>
          <p:cNvSpPr>
            <a:spLocks noGrp="1"/>
          </p:cNvSpPr>
          <p:nvPr>
            <p:ph idx="1"/>
          </p:nvPr>
        </p:nvSpPr>
        <p:spPr/>
        <p:txBody>
          <a:bodyPr>
            <a:normAutofit fontScale="85000" lnSpcReduction="10000"/>
          </a:bodyPr>
          <a:lstStyle/>
          <a:p>
            <a:pPr marL="0" indent="0" algn="just">
              <a:buNone/>
            </a:pPr>
            <a:r>
              <a:rPr lang="es-CO" dirty="0">
                <a:solidFill>
                  <a:schemeClr val="bg1"/>
                </a:solidFill>
              </a:rPr>
              <a:t>En nuestra calidad de Concejales de la ciudad de Cartagena de Indias, atendiendo a las condiciones especiales de nuestra ciudad turística y reconocida por la UNESCO como Patrimonio Histórico y Cultural de la Humanidad, es imperioso contar con un </a:t>
            </a:r>
            <a:r>
              <a:rPr lang="es-CO" b="1" dirty="0">
                <a:solidFill>
                  <a:schemeClr val="bg1"/>
                </a:solidFill>
              </a:rPr>
              <a:t>Plan Especial de Manejo y Protección de las fortificaciones, del Centro Histórico y de los monumentos</a:t>
            </a:r>
            <a:r>
              <a:rPr lang="es-CO" dirty="0">
                <a:solidFill>
                  <a:schemeClr val="bg1"/>
                </a:solidFill>
              </a:rPr>
              <a:t>, en lo posible unificado, que permita un instrumento de mayor jerarquía para protegerlos.</a:t>
            </a:r>
          </a:p>
          <a:p>
            <a:pPr marL="0" indent="0" algn="just">
              <a:buNone/>
            </a:pPr>
            <a:r>
              <a:rPr lang="es-CO" dirty="0">
                <a:solidFill>
                  <a:schemeClr val="bg1"/>
                </a:solidFill>
              </a:rPr>
              <a:t>1.-Señale si los proyectos antes mencionados fueron aprobados por el </a:t>
            </a:r>
            <a:r>
              <a:rPr lang="es-CO" b="1" dirty="0">
                <a:solidFill>
                  <a:schemeClr val="bg1"/>
                </a:solidFill>
              </a:rPr>
              <a:t>Comité Técnico de Patrimonio</a:t>
            </a:r>
            <a:r>
              <a:rPr lang="es-CO" dirty="0">
                <a:solidFill>
                  <a:schemeClr val="bg1"/>
                </a:solidFill>
              </a:rPr>
              <a:t>. Anexar copias de las actas del comité.</a:t>
            </a:r>
          </a:p>
          <a:p>
            <a:pPr marL="0" indent="0" algn="just">
              <a:buNone/>
            </a:pPr>
            <a:r>
              <a:rPr lang="es-CO" dirty="0">
                <a:solidFill>
                  <a:schemeClr val="bg1"/>
                </a:solidFill>
              </a:rPr>
              <a:t>2.-Aportar reglamentación del comité técnico de patrimonio histórico y cultural.</a:t>
            </a:r>
          </a:p>
          <a:p>
            <a:pPr marL="0" indent="0" algn="just">
              <a:buNone/>
            </a:pPr>
            <a:r>
              <a:rPr lang="es-CO" dirty="0">
                <a:solidFill>
                  <a:schemeClr val="bg1"/>
                </a:solidFill>
              </a:rPr>
              <a:t>…</a:t>
            </a:r>
          </a:p>
          <a:p>
            <a:pPr marL="0" indent="0">
              <a:buNone/>
            </a:pPr>
            <a:endParaRPr lang="es-CO" dirty="0">
              <a:solidFill>
                <a:schemeClr val="bg1"/>
              </a:solidFill>
            </a:endParaRPr>
          </a:p>
          <a:p>
            <a:pPr marL="0" indent="0">
              <a:buNone/>
            </a:pPr>
            <a:r>
              <a:rPr lang="es-CO" dirty="0"/>
              <a:t>	</a:t>
            </a:r>
            <a:r>
              <a:rPr lang="es-CO" dirty="0">
                <a:solidFill>
                  <a:schemeClr val="bg1"/>
                </a:solidFill>
              </a:rPr>
              <a:t>Presentado por: Carolina Lozano Benitorevollo y otro concejal.</a:t>
            </a:r>
          </a:p>
          <a:p>
            <a:pPr marL="0" indent="0">
              <a:buNone/>
            </a:pPr>
            <a:endParaRPr lang="es-CO" dirty="0">
              <a:solidFill>
                <a:schemeClr val="bg1"/>
              </a:solidFill>
            </a:endParaRPr>
          </a:p>
        </p:txBody>
      </p:sp>
      <p:pic>
        <p:nvPicPr>
          <p:cNvPr id="4" name="Imagen 3"/>
          <p:cNvPicPr>
            <a:picLocks noChangeAspect="1"/>
          </p:cNvPicPr>
          <p:nvPr/>
        </p:nvPicPr>
        <p:blipFill>
          <a:blip r:embed="rId2"/>
          <a:stretch>
            <a:fillRect/>
          </a:stretch>
        </p:blipFill>
        <p:spPr>
          <a:xfrm>
            <a:off x="0" y="5730142"/>
            <a:ext cx="1987468" cy="1127858"/>
          </a:xfrm>
          <a:prstGeom prst="rect">
            <a:avLst/>
          </a:prstGeom>
        </p:spPr>
      </p:pic>
    </p:spTree>
    <p:extLst>
      <p:ext uri="{BB962C8B-B14F-4D97-AF65-F5344CB8AC3E}">
        <p14:creationId xmlns:p14="http://schemas.microsoft.com/office/powerpoint/2010/main" val="1177368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pPr algn="ctr"/>
            <a:r>
              <a:rPr lang="es-CO" sz="2800" b="1" dirty="0"/>
              <a:t>PROPOSICIÓN</a:t>
            </a:r>
            <a:br>
              <a:rPr lang="es-CO" sz="2800" b="1" dirty="0"/>
            </a:br>
            <a:r>
              <a:rPr lang="es-CO" sz="2800" b="1" dirty="0"/>
              <a:t>No. 066</a:t>
            </a:r>
          </a:p>
        </p:txBody>
      </p:sp>
      <p:sp>
        <p:nvSpPr>
          <p:cNvPr id="5" name="Marcador de contenido 4"/>
          <p:cNvSpPr>
            <a:spLocks noGrp="1"/>
          </p:cNvSpPr>
          <p:nvPr>
            <p:ph idx="1"/>
          </p:nvPr>
        </p:nvSpPr>
        <p:spPr/>
        <p:txBody>
          <a:bodyPr>
            <a:normAutofit/>
          </a:bodyPr>
          <a:lstStyle/>
          <a:p>
            <a:pPr marL="0" indent="0">
              <a:buNone/>
            </a:pPr>
            <a:r>
              <a:rPr lang="es-CO" sz="2400" dirty="0"/>
              <a:t>Como quiera que FONTUR Colombia, es la entidad del Gobierno Nacional aliada de todas las regiones del país, para la consolidación de destinos turísticos de talla global, impulsando  economías, culturas y la sociedad, en el contexto local y nacional, y de esa forma, impactar el desarrollo de la Nación, el Concejo Distrital de Cartagena de Indias en sesión de la fecha se propone: invitar en hora y fecha que determine l a Mesa Directiva, al Dr. </a:t>
            </a:r>
            <a:r>
              <a:rPr lang="es-CO" sz="2400" dirty="0" err="1"/>
              <a:t>Irwin</a:t>
            </a:r>
            <a:r>
              <a:rPr lang="es-CO" sz="2400" dirty="0"/>
              <a:t> Pérez Muñoz, Circe Álvarez Mendoza, </a:t>
            </a:r>
            <a:r>
              <a:rPr lang="es-CO" sz="2400" dirty="0" err="1"/>
              <a:t>Corpoturismo</a:t>
            </a:r>
            <a:r>
              <a:rPr lang="es-CO" sz="2400" dirty="0"/>
              <a:t>, a Sesión Plenaria para efectos de forjar y/o concretar programas y proyectos, sobre el asunto en comento, para Cartagena. </a:t>
            </a:r>
          </a:p>
          <a:p>
            <a:pPr marL="0" indent="0">
              <a:buNone/>
            </a:pPr>
            <a:endParaRPr lang="es-CO" sz="2400" dirty="0"/>
          </a:p>
          <a:p>
            <a:pPr marL="0" indent="0" algn="r">
              <a:buNone/>
            </a:pPr>
            <a:r>
              <a:rPr lang="it-IT" sz="2000" b="1" dirty="0"/>
              <a:t>Presentado por: Liliana Suarez </a:t>
            </a:r>
            <a:r>
              <a:rPr lang="it-IT" sz="2000" b="1" dirty="0" err="1"/>
              <a:t>Betancourt</a:t>
            </a:r>
            <a:r>
              <a:rPr lang="it-IT" sz="2000" b="1" dirty="0"/>
              <a:t>, </a:t>
            </a:r>
            <a:r>
              <a:rPr lang="it-IT" sz="2000" b="1" dirty="0" err="1"/>
              <a:t>entre</a:t>
            </a:r>
            <a:r>
              <a:rPr lang="it-IT" sz="2000" b="1" dirty="0"/>
              <a:t> </a:t>
            </a:r>
            <a:r>
              <a:rPr lang="it-IT" sz="2000" b="1" dirty="0" err="1"/>
              <a:t>otros</a:t>
            </a:r>
            <a:r>
              <a:rPr lang="it-IT" sz="2000" b="1" dirty="0"/>
              <a:t> </a:t>
            </a:r>
            <a:r>
              <a:rPr lang="it-IT" sz="2000" b="1" dirty="0" err="1"/>
              <a:t>concejales</a:t>
            </a:r>
            <a:r>
              <a:rPr lang="it-IT" sz="2000" b="1" dirty="0"/>
              <a:t>.</a:t>
            </a:r>
            <a:endParaRPr lang="es-CO" sz="2400" dirty="0"/>
          </a:p>
        </p:txBody>
      </p:sp>
      <p:pic>
        <p:nvPicPr>
          <p:cNvPr id="6" name="Imagen 5"/>
          <p:cNvPicPr>
            <a:picLocks noChangeAspect="1"/>
          </p:cNvPicPr>
          <p:nvPr/>
        </p:nvPicPr>
        <p:blipFill>
          <a:blip r:embed="rId2"/>
          <a:stretch>
            <a:fillRect/>
          </a:stretch>
        </p:blipFill>
        <p:spPr>
          <a:xfrm>
            <a:off x="0" y="5747971"/>
            <a:ext cx="1987468" cy="1127858"/>
          </a:xfrm>
          <a:prstGeom prst="rect">
            <a:avLst/>
          </a:prstGeom>
        </p:spPr>
      </p:pic>
    </p:spTree>
    <p:extLst>
      <p:ext uri="{BB962C8B-B14F-4D97-AF65-F5344CB8AC3E}">
        <p14:creationId xmlns:p14="http://schemas.microsoft.com/office/powerpoint/2010/main" val="4046438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3440623"/>
            <a:ext cx="10515600" cy="2736339"/>
          </a:xfrm>
        </p:spPr>
        <p:txBody>
          <a:bodyPr>
            <a:normAutofit/>
          </a:bodyPr>
          <a:lstStyle/>
          <a:p>
            <a:pPr marL="0" indent="0" algn="ctr">
              <a:buNone/>
            </a:pPr>
            <a:r>
              <a:rPr lang="es-CO" sz="8000" dirty="0">
                <a:solidFill>
                  <a:schemeClr val="bg1"/>
                </a:solidFill>
                <a:latin typeface="Arial Black" panose="020B0A04020102020204" pitchFamily="34" charset="0"/>
              </a:rPr>
              <a:t>GRACIAS </a:t>
            </a:r>
          </a:p>
        </p:txBody>
      </p:sp>
      <p:pic>
        <p:nvPicPr>
          <p:cNvPr id="4" name="Imagen 3"/>
          <p:cNvPicPr>
            <a:picLocks noChangeAspect="1"/>
          </p:cNvPicPr>
          <p:nvPr/>
        </p:nvPicPr>
        <p:blipFill>
          <a:blip r:embed="rId2"/>
          <a:stretch>
            <a:fillRect/>
          </a:stretch>
        </p:blipFill>
        <p:spPr>
          <a:xfrm>
            <a:off x="0" y="5776636"/>
            <a:ext cx="1987468" cy="1127858"/>
          </a:xfrm>
          <a:prstGeom prst="rect">
            <a:avLst/>
          </a:prstGeom>
        </p:spPr>
      </p:pic>
    </p:spTree>
    <p:extLst>
      <p:ext uri="{BB962C8B-B14F-4D97-AF65-F5344CB8AC3E}">
        <p14:creationId xmlns:p14="http://schemas.microsoft.com/office/powerpoint/2010/main" val="4249761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4AB5DA-D5EB-4709-B896-2AAB92413891}"/>
              </a:ext>
            </a:extLst>
          </p:cNvPr>
          <p:cNvSpPr>
            <a:spLocks noGrp="1"/>
          </p:cNvSpPr>
          <p:nvPr>
            <p:ph type="title"/>
          </p:nvPr>
        </p:nvSpPr>
        <p:spPr/>
        <p:txBody>
          <a:bodyPr>
            <a:normAutofit/>
          </a:bodyPr>
          <a:lstStyle/>
          <a:p>
            <a:r>
              <a:rPr lang="es-CO" b="1" dirty="0">
                <a:solidFill>
                  <a:schemeClr val="bg1"/>
                </a:solidFill>
              </a:rPr>
              <a:t>PROYECTOS DE ACUERDO</a:t>
            </a:r>
          </a:p>
        </p:txBody>
      </p:sp>
      <p:sp>
        <p:nvSpPr>
          <p:cNvPr id="3" name="Marcador de contenido 2">
            <a:extLst>
              <a:ext uri="{FF2B5EF4-FFF2-40B4-BE49-F238E27FC236}">
                <a16:creationId xmlns:a16="http://schemas.microsoft.com/office/drawing/2014/main" id="{002452BE-9EC7-45A4-AA79-953812899CF2}"/>
              </a:ext>
            </a:extLst>
          </p:cNvPr>
          <p:cNvSpPr>
            <a:spLocks noGrp="1"/>
          </p:cNvSpPr>
          <p:nvPr>
            <p:ph idx="1"/>
          </p:nvPr>
        </p:nvSpPr>
        <p:spPr>
          <a:xfrm>
            <a:off x="1007390" y="1825625"/>
            <a:ext cx="10346410" cy="4351338"/>
          </a:xfrm>
        </p:spPr>
        <p:txBody>
          <a:bodyPr>
            <a:normAutofit/>
          </a:bodyPr>
          <a:lstStyle/>
          <a:p>
            <a:pPr marL="0" indent="0" algn="ctr">
              <a:buNone/>
            </a:pPr>
            <a:r>
              <a:rPr lang="es-CO" sz="9600" dirty="0">
                <a:solidFill>
                  <a:srgbClr val="FFFF00"/>
                </a:solidFill>
              </a:rPr>
              <a:t>7</a:t>
            </a:r>
          </a:p>
          <a:p>
            <a:pPr marL="0" indent="0" algn="ctr">
              <a:buNone/>
            </a:pPr>
            <a:r>
              <a:rPr lang="es-CO" sz="4400" b="1" dirty="0">
                <a:solidFill>
                  <a:schemeClr val="bg1"/>
                </a:solidFill>
              </a:rPr>
              <a:t>PROPOSICIONES </a:t>
            </a:r>
          </a:p>
          <a:p>
            <a:pPr marL="0" indent="0" algn="ctr">
              <a:buNone/>
            </a:pPr>
            <a:r>
              <a:rPr lang="es-CO" sz="9600" dirty="0">
                <a:solidFill>
                  <a:srgbClr val="FFFF00"/>
                </a:solidFill>
              </a:rPr>
              <a:t>11</a:t>
            </a:r>
          </a:p>
        </p:txBody>
      </p:sp>
      <p:pic>
        <p:nvPicPr>
          <p:cNvPr id="6" name="Imagen 5"/>
          <p:cNvPicPr>
            <a:picLocks noChangeAspect="1"/>
          </p:cNvPicPr>
          <p:nvPr/>
        </p:nvPicPr>
        <p:blipFill>
          <a:blip r:embed="rId2"/>
          <a:stretch>
            <a:fillRect/>
          </a:stretch>
        </p:blipFill>
        <p:spPr>
          <a:xfrm>
            <a:off x="68524" y="5747971"/>
            <a:ext cx="1877731" cy="1127858"/>
          </a:xfrm>
          <a:prstGeom prst="rect">
            <a:avLst/>
          </a:prstGeom>
        </p:spPr>
      </p:pic>
    </p:spTree>
    <p:extLst>
      <p:ext uri="{BB962C8B-B14F-4D97-AF65-F5344CB8AC3E}">
        <p14:creationId xmlns:p14="http://schemas.microsoft.com/office/powerpoint/2010/main" val="1958119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F1F46F2C-AB66-4E22-B580-5A02860EEE23}"/>
              </a:ext>
            </a:extLst>
          </p:cNvPr>
          <p:cNvSpPr txBox="1">
            <a:spLocks/>
          </p:cNvSpPr>
          <p:nvPr/>
        </p:nvSpPr>
        <p:spPr>
          <a:xfrm>
            <a:off x="2202288" y="1738649"/>
            <a:ext cx="7402178" cy="28848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9600" b="1" dirty="0"/>
              <a:t>PROYECTOS DE ACUERDO</a:t>
            </a:r>
            <a:endParaRPr lang="es-CO" sz="9600" b="1" dirty="0"/>
          </a:p>
        </p:txBody>
      </p:sp>
    </p:spTree>
    <p:extLst>
      <p:ext uri="{BB962C8B-B14F-4D97-AF65-F5344CB8AC3E}">
        <p14:creationId xmlns:p14="http://schemas.microsoft.com/office/powerpoint/2010/main" val="2057140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E8D8FA-2EC5-413E-B51D-697D383C96D9}"/>
              </a:ext>
            </a:extLst>
          </p:cNvPr>
          <p:cNvSpPr>
            <a:spLocks noGrp="1"/>
          </p:cNvSpPr>
          <p:nvPr>
            <p:ph type="title"/>
          </p:nvPr>
        </p:nvSpPr>
        <p:spPr/>
        <p:txBody>
          <a:bodyPr>
            <a:normAutofit/>
          </a:bodyPr>
          <a:lstStyle/>
          <a:p>
            <a:pPr algn="ctr"/>
            <a:r>
              <a:rPr lang="es-CO" sz="2000" b="1" dirty="0">
                <a:solidFill>
                  <a:schemeClr val="bg1"/>
                </a:solidFill>
              </a:rPr>
              <a:t>PROYECTO DE ACUERDO</a:t>
            </a:r>
            <a:br>
              <a:rPr lang="es-CO" sz="2000" b="1" dirty="0">
                <a:solidFill>
                  <a:schemeClr val="bg1"/>
                </a:solidFill>
              </a:rPr>
            </a:br>
            <a:r>
              <a:rPr lang="es-CO" sz="2000" b="1" dirty="0">
                <a:solidFill>
                  <a:schemeClr val="bg1"/>
                </a:solidFill>
              </a:rPr>
              <a:t>No. 067</a:t>
            </a:r>
            <a:br>
              <a:rPr lang="es-CO" sz="2000" b="1" dirty="0">
                <a:solidFill>
                  <a:schemeClr val="bg1"/>
                </a:solidFill>
              </a:rPr>
            </a:br>
            <a:endParaRPr lang="es-CO" sz="2000" b="1" dirty="0">
              <a:solidFill>
                <a:schemeClr val="bg1"/>
              </a:solidFill>
            </a:endParaRPr>
          </a:p>
        </p:txBody>
      </p:sp>
      <p:sp>
        <p:nvSpPr>
          <p:cNvPr id="3" name="Marcador de contenido 2">
            <a:extLst>
              <a:ext uri="{FF2B5EF4-FFF2-40B4-BE49-F238E27FC236}">
                <a16:creationId xmlns:a16="http://schemas.microsoft.com/office/drawing/2014/main" id="{DEE52C4F-21D2-4BC5-A496-0905CEC33A42}"/>
              </a:ext>
            </a:extLst>
          </p:cNvPr>
          <p:cNvSpPr>
            <a:spLocks noGrp="1"/>
          </p:cNvSpPr>
          <p:nvPr>
            <p:ph idx="1"/>
          </p:nvPr>
        </p:nvSpPr>
        <p:spPr/>
        <p:txBody>
          <a:bodyPr/>
          <a:lstStyle/>
          <a:p>
            <a:pPr algn="ctr"/>
            <a:r>
              <a:rPr lang="es-CO" sz="2000" dirty="0">
                <a:solidFill>
                  <a:schemeClr val="bg1"/>
                </a:solidFill>
              </a:rPr>
              <a:t>POR MEDIO DEL CUAL SE CREAN LAS CASAS DE LA JUVENTUD EN EL DISTRITO DE CARTAGENA DE INDIAS</a:t>
            </a:r>
          </a:p>
          <a:p>
            <a:pPr algn="ctr"/>
            <a:endParaRPr lang="es-CO" dirty="0"/>
          </a:p>
          <a:p>
            <a:pPr marL="0" indent="0" algn="ctr">
              <a:buNone/>
            </a:pPr>
            <a:endParaRPr lang="es-CO" dirty="0"/>
          </a:p>
          <a:p>
            <a:pPr marL="0" indent="0" algn="just">
              <a:buNone/>
            </a:pPr>
            <a:r>
              <a:rPr lang="es-CO" sz="2000" dirty="0">
                <a:solidFill>
                  <a:schemeClr val="bg1"/>
                </a:solidFill>
              </a:rPr>
              <a:t>                 			Participacion en calidad de Ponente: Carolina Lozano 					BenitoRevollo (Coordinadora)</a:t>
            </a:r>
          </a:p>
          <a:p>
            <a:pPr marL="0" indent="0" algn="just">
              <a:buNone/>
            </a:pPr>
            <a:r>
              <a:rPr lang="es-CO" sz="2000" dirty="0">
                <a:solidFill>
                  <a:schemeClr val="bg1"/>
                </a:solidFill>
              </a:rPr>
              <a:t>				</a:t>
            </a:r>
          </a:p>
          <a:p>
            <a:pPr marL="0" indent="0" algn="just">
              <a:buNone/>
            </a:pPr>
            <a:r>
              <a:rPr lang="es-CO" sz="2000" dirty="0">
                <a:solidFill>
                  <a:schemeClr val="bg1"/>
                </a:solidFill>
              </a:rPr>
              <a:t>				Estado: Estamos programando una mesa tecnica, con la 					intension de lograr compromisos por parte de la 						administracion que viabilice el proyecto.</a:t>
            </a:r>
          </a:p>
        </p:txBody>
      </p:sp>
      <p:pic>
        <p:nvPicPr>
          <p:cNvPr id="4" name="Imagen 3"/>
          <p:cNvPicPr>
            <a:picLocks noChangeAspect="1"/>
          </p:cNvPicPr>
          <p:nvPr/>
        </p:nvPicPr>
        <p:blipFill>
          <a:blip r:embed="rId2"/>
          <a:stretch>
            <a:fillRect/>
          </a:stretch>
        </p:blipFill>
        <p:spPr>
          <a:xfrm>
            <a:off x="0" y="5730142"/>
            <a:ext cx="1877731" cy="1127858"/>
          </a:xfrm>
          <a:prstGeom prst="rect">
            <a:avLst/>
          </a:prstGeom>
        </p:spPr>
      </p:pic>
    </p:spTree>
    <p:extLst>
      <p:ext uri="{BB962C8B-B14F-4D97-AF65-F5344CB8AC3E}">
        <p14:creationId xmlns:p14="http://schemas.microsoft.com/office/powerpoint/2010/main" val="3941324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EDC7ED-32B5-4BFD-8A1F-6E9755D4FFA3}"/>
              </a:ext>
            </a:extLst>
          </p:cNvPr>
          <p:cNvSpPr>
            <a:spLocks noGrp="1"/>
          </p:cNvSpPr>
          <p:nvPr>
            <p:ph type="title"/>
          </p:nvPr>
        </p:nvSpPr>
        <p:spPr/>
        <p:txBody>
          <a:bodyPr>
            <a:normAutofit/>
          </a:bodyPr>
          <a:lstStyle/>
          <a:p>
            <a:pPr algn="ctr"/>
            <a:r>
              <a:rPr lang="es-CO" sz="2000" b="1" dirty="0"/>
              <a:t>PROYECTO DE ACUERDO</a:t>
            </a:r>
            <a:br>
              <a:rPr lang="es-CO" sz="2000" b="1" dirty="0"/>
            </a:br>
            <a:r>
              <a:rPr lang="es-CO" sz="2000" b="1" dirty="0"/>
              <a:t>No. 073</a:t>
            </a:r>
          </a:p>
        </p:txBody>
      </p:sp>
      <p:sp>
        <p:nvSpPr>
          <p:cNvPr id="3" name="Marcador de contenido 2">
            <a:extLst>
              <a:ext uri="{FF2B5EF4-FFF2-40B4-BE49-F238E27FC236}">
                <a16:creationId xmlns:a16="http://schemas.microsoft.com/office/drawing/2014/main" id="{5271612A-549D-4377-8B9A-E527F1C80C0C}"/>
              </a:ext>
            </a:extLst>
          </p:cNvPr>
          <p:cNvSpPr>
            <a:spLocks noGrp="1"/>
          </p:cNvSpPr>
          <p:nvPr>
            <p:ph idx="1"/>
          </p:nvPr>
        </p:nvSpPr>
        <p:spPr/>
        <p:txBody>
          <a:bodyPr/>
          <a:lstStyle/>
          <a:p>
            <a:pPr lvl="1" algn="ctr"/>
            <a:r>
              <a:rPr lang="es-CO" sz="2000" dirty="0"/>
              <a:t>“Por medio del cual se modifica Acuerdo 028 de 2004, por el cual se reglamenta el sistema de pasantías en la administración distrital de Cartagena de Indias.“</a:t>
            </a:r>
          </a:p>
          <a:p>
            <a:pPr marL="0" indent="0" algn="just">
              <a:buNone/>
            </a:pPr>
            <a:endParaRPr lang="es-CO" sz="2000" dirty="0"/>
          </a:p>
          <a:p>
            <a:pPr marL="0" indent="0" algn="just">
              <a:buNone/>
            </a:pPr>
            <a:r>
              <a:rPr lang="es-CO" sz="2000" dirty="0"/>
              <a:t>				Participacion en calidad de Ponente: Carolina Lozano 					BenitoRevollo 				</a:t>
            </a:r>
          </a:p>
          <a:p>
            <a:pPr marL="0" indent="0" algn="just">
              <a:buNone/>
            </a:pPr>
            <a:r>
              <a:rPr lang="es-CO" sz="2000" dirty="0"/>
              <a:t>				Estado: </a:t>
            </a:r>
          </a:p>
          <a:p>
            <a:pPr marL="0" indent="0" algn="just">
              <a:buNone/>
            </a:pPr>
            <a:r>
              <a:rPr lang="es-CO" sz="2000" dirty="0"/>
              <a:t>				- Se estudio y aprobo en comision el 06/05/2021</a:t>
            </a:r>
          </a:p>
          <a:p>
            <a:pPr marL="0" indent="0" algn="just">
              <a:buNone/>
            </a:pPr>
            <a:r>
              <a:rPr lang="es-CO" sz="2000" dirty="0"/>
              <a:t>				- Hoy tiene ponencia de segundo debate negativa, pero existe 				una solicitud de retiro por parte del concejal que lo presento, 					que sera puesto en consideracion de la plenaria en los proximos 				dias. </a:t>
            </a:r>
            <a:endParaRPr lang="es-CO" dirty="0"/>
          </a:p>
        </p:txBody>
      </p:sp>
      <p:pic>
        <p:nvPicPr>
          <p:cNvPr id="4" name="Imagen 3"/>
          <p:cNvPicPr>
            <a:picLocks noChangeAspect="1"/>
          </p:cNvPicPr>
          <p:nvPr/>
        </p:nvPicPr>
        <p:blipFill>
          <a:blip r:embed="rId2"/>
          <a:stretch>
            <a:fillRect/>
          </a:stretch>
        </p:blipFill>
        <p:spPr>
          <a:xfrm>
            <a:off x="0" y="5747971"/>
            <a:ext cx="1877731" cy="1127858"/>
          </a:xfrm>
          <a:prstGeom prst="rect">
            <a:avLst/>
          </a:prstGeom>
        </p:spPr>
      </p:pic>
    </p:spTree>
    <p:extLst>
      <p:ext uri="{BB962C8B-B14F-4D97-AF65-F5344CB8AC3E}">
        <p14:creationId xmlns:p14="http://schemas.microsoft.com/office/powerpoint/2010/main" val="433777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4C424A-8326-438A-A20A-C736582FB5F4}"/>
              </a:ext>
            </a:extLst>
          </p:cNvPr>
          <p:cNvSpPr>
            <a:spLocks noGrp="1"/>
          </p:cNvSpPr>
          <p:nvPr>
            <p:ph type="title"/>
          </p:nvPr>
        </p:nvSpPr>
        <p:spPr/>
        <p:txBody>
          <a:bodyPr/>
          <a:lstStyle/>
          <a:p>
            <a:pPr algn="ctr"/>
            <a:r>
              <a:rPr lang="es-CO" sz="2000" b="1" dirty="0">
                <a:solidFill>
                  <a:schemeClr val="bg1"/>
                </a:solidFill>
              </a:rPr>
              <a:t>PROYECTO DE ACUERDO</a:t>
            </a:r>
            <a:br>
              <a:rPr lang="es-CO" dirty="0">
                <a:solidFill>
                  <a:schemeClr val="bg1"/>
                </a:solidFill>
              </a:rPr>
            </a:br>
            <a:r>
              <a:rPr lang="es-CO" sz="2000" b="1" dirty="0">
                <a:solidFill>
                  <a:schemeClr val="bg1"/>
                </a:solidFill>
              </a:rPr>
              <a:t>No.078</a:t>
            </a:r>
            <a:endParaRPr lang="es-CO" b="1" dirty="0">
              <a:solidFill>
                <a:schemeClr val="bg1"/>
              </a:solidFill>
            </a:endParaRPr>
          </a:p>
        </p:txBody>
      </p:sp>
      <p:sp>
        <p:nvSpPr>
          <p:cNvPr id="3" name="Marcador de contenido 2">
            <a:extLst>
              <a:ext uri="{FF2B5EF4-FFF2-40B4-BE49-F238E27FC236}">
                <a16:creationId xmlns:a16="http://schemas.microsoft.com/office/drawing/2014/main" id="{6BA160D5-91AF-4B06-9C60-562BD95D4A97}"/>
              </a:ext>
            </a:extLst>
          </p:cNvPr>
          <p:cNvSpPr>
            <a:spLocks noGrp="1"/>
          </p:cNvSpPr>
          <p:nvPr>
            <p:ph idx="1"/>
          </p:nvPr>
        </p:nvSpPr>
        <p:spPr>
          <a:xfrm>
            <a:off x="683217" y="1690688"/>
            <a:ext cx="10515600" cy="4351338"/>
          </a:xfrm>
        </p:spPr>
        <p:txBody>
          <a:bodyPr>
            <a:normAutofit/>
          </a:bodyPr>
          <a:lstStyle/>
          <a:p>
            <a:pPr algn="ctr"/>
            <a:endParaRPr lang="es-CO" sz="2000" dirty="0"/>
          </a:p>
          <a:p>
            <a:pPr algn="ctr"/>
            <a:r>
              <a:rPr lang="es-CO" sz="2000" dirty="0">
                <a:solidFill>
                  <a:schemeClr val="bg1"/>
                </a:solidFill>
              </a:rPr>
              <a:t>“POR MEDIO DEL CUAL SE HACE UNA EXALTA DE MANERA POSTUMA LA MEMORIA DE UN CIUDADANO CARTAGENERO Y POR TANTO SE DESIGNA SU NOMBRE A UN ESTADIO BEISBOL UBICADO EN EL BARRIO LOS CARACOLES CON EL NOMBRE “ESTADIO DE BEISBOL NELSON BLANCO TORRES”</a:t>
            </a:r>
            <a:endParaRPr lang="es-CO" dirty="0"/>
          </a:p>
          <a:p>
            <a:pPr marL="0" indent="0" algn="just">
              <a:buNone/>
            </a:pPr>
            <a:r>
              <a:rPr lang="es-CO" dirty="0">
                <a:solidFill>
                  <a:schemeClr val="bg1"/>
                </a:solidFill>
              </a:rPr>
              <a:t>			</a:t>
            </a:r>
            <a:r>
              <a:rPr lang="es-CO" sz="2000" dirty="0">
                <a:solidFill>
                  <a:schemeClr val="bg1"/>
                </a:solidFill>
              </a:rPr>
              <a:t>Participacion en calidad de Ponente: Laureano Curi Zapata 				</a:t>
            </a:r>
          </a:p>
          <a:p>
            <a:pPr marL="0" indent="0" algn="just">
              <a:buNone/>
            </a:pPr>
            <a:r>
              <a:rPr lang="es-CO" sz="2000" dirty="0">
                <a:solidFill>
                  <a:schemeClr val="bg1"/>
                </a:solidFill>
              </a:rPr>
              <a:t>			Estado: Fue aprobado en segundo debate por la plenaria de la 				corporacion el dia 25 de Junio de 2021 – y fue enviado para sancion.</a:t>
            </a:r>
            <a:endParaRPr lang="es-CO" dirty="0"/>
          </a:p>
        </p:txBody>
      </p:sp>
      <p:pic>
        <p:nvPicPr>
          <p:cNvPr id="4" name="Imagen 3"/>
          <p:cNvPicPr>
            <a:picLocks noChangeAspect="1"/>
          </p:cNvPicPr>
          <p:nvPr/>
        </p:nvPicPr>
        <p:blipFill>
          <a:blip r:embed="rId2"/>
          <a:stretch>
            <a:fillRect/>
          </a:stretch>
        </p:blipFill>
        <p:spPr>
          <a:xfrm>
            <a:off x="0" y="5730142"/>
            <a:ext cx="1877731" cy="1127858"/>
          </a:xfrm>
          <a:prstGeom prst="rect">
            <a:avLst/>
          </a:prstGeom>
        </p:spPr>
      </p:pic>
      <p:graphicFrame>
        <p:nvGraphicFramePr>
          <p:cNvPr id="5" name="Tabla 4">
            <a:extLst>
              <a:ext uri="{FF2B5EF4-FFF2-40B4-BE49-F238E27FC236}">
                <a16:creationId xmlns:a16="http://schemas.microsoft.com/office/drawing/2014/main" id="{EFEE70CE-8E99-884A-BC96-1FF2723CD75F}"/>
              </a:ext>
            </a:extLst>
          </p:cNvPr>
          <p:cNvGraphicFramePr>
            <a:graphicFrameLocks noGrp="1"/>
          </p:cNvGraphicFramePr>
          <p:nvPr/>
        </p:nvGraphicFramePr>
        <p:xfrm>
          <a:off x="0" y="0"/>
          <a:ext cx="3035300" cy="161925"/>
        </p:xfrm>
        <a:graphic>
          <a:graphicData uri="http://schemas.openxmlformats.org/drawingml/2006/table">
            <a:tbl>
              <a:tblPr>
                <a:tableStyleId>{5C22544A-7EE6-4342-B048-85BDC9FD1C3A}</a:tableStyleId>
              </a:tblPr>
              <a:tblGrid>
                <a:gridCol w="3035300">
                  <a:extLst>
                    <a:ext uri="{9D8B030D-6E8A-4147-A177-3AD203B41FA5}">
                      <a16:colId xmlns:a16="http://schemas.microsoft.com/office/drawing/2014/main" val="2975604078"/>
                    </a:ext>
                  </a:extLst>
                </a:gridCol>
              </a:tblGrid>
              <a:tr h="0">
                <a:tc>
                  <a:txBody>
                    <a:bodyPr/>
                    <a:lstStyle/>
                    <a:p>
                      <a:pPr algn="l" fontAlgn="ctr"/>
                      <a:r>
                        <a:rPr lang="es-CO" sz="1000" u="none" strike="noStrike" dirty="0">
                          <a:effectLst/>
                        </a:rPr>
                        <a:t>APROBADO EN PLENARIA. ENVIADO PARA SANCIÓN.</a:t>
                      </a:r>
                      <a:endParaRPr lang="es-CO" sz="1000" b="0" i="0" u="none" strike="noStrike" dirty="0">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575837761"/>
                  </a:ext>
                </a:extLst>
              </a:tr>
            </a:tbl>
          </a:graphicData>
        </a:graphic>
      </p:graphicFrame>
    </p:spTree>
    <p:extLst>
      <p:ext uri="{BB962C8B-B14F-4D97-AF65-F5344CB8AC3E}">
        <p14:creationId xmlns:p14="http://schemas.microsoft.com/office/powerpoint/2010/main" val="1216032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C36BF5-8C0E-4F1D-83FA-588C2222231A}"/>
              </a:ext>
            </a:extLst>
          </p:cNvPr>
          <p:cNvSpPr>
            <a:spLocks noGrp="1"/>
          </p:cNvSpPr>
          <p:nvPr>
            <p:ph type="title"/>
          </p:nvPr>
        </p:nvSpPr>
        <p:spPr/>
        <p:txBody>
          <a:bodyPr>
            <a:normAutofit/>
          </a:bodyPr>
          <a:lstStyle/>
          <a:p>
            <a:pPr algn="ctr"/>
            <a:r>
              <a:rPr lang="es-CO" sz="2000" b="1" dirty="0">
                <a:solidFill>
                  <a:schemeClr val="bg1"/>
                </a:solidFill>
              </a:rPr>
              <a:t>PROYECTO DE ACUERDO</a:t>
            </a:r>
            <a:br>
              <a:rPr lang="es-CO" sz="2000" b="1" dirty="0">
                <a:solidFill>
                  <a:schemeClr val="bg1"/>
                </a:solidFill>
              </a:rPr>
            </a:br>
            <a:r>
              <a:rPr lang="es-CO" sz="2000" b="1" dirty="0">
                <a:solidFill>
                  <a:schemeClr val="bg1"/>
                </a:solidFill>
              </a:rPr>
              <a:t>No 080</a:t>
            </a:r>
          </a:p>
        </p:txBody>
      </p:sp>
      <p:sp>
        <p:nvSpPr>
          <p:cNvPr id="3" name="Marcador de contenido 2">
            <a:extLst>
              <a:ext uri="{FF2B5EF4-FFF2-40B4-BE49-F238E27FC236}">
                <a16:creationId xmlns:a16="http://schemas.microsoft.com/office/drawing/2014/main" id="{F4627818-A7CB-4FBF-8EFF-DAFB86EB4276}"/>
              </a:ext>
            </a:extLst>
          </p:cNvPr>
          <p:cNvSpPr>
            <a:spLocks noGrp="1"/>
          </p:cNvSpPr>
          <p:nvPr>
            <p:ph idx="1"/>
          </p:nvPr>
        </p:nvSpPr>
        <p:spPr/>
        <p:txBody>
          <a:bodyPr/>
          <a:lstStyle/>
          <a:p>
            <a:pPr algn="ctr"/>
            <a:r>
              <a:rPr lang="es-CO" sz="2000" dirty="0">
                <a:solidFill>
                  <a:schemeClr val="bg1"/>
                </a:solidFill>
              </a:rPr>
              <a:t>“POR MEDIO DEL CUAL SE MODIFICA EL ACUERDO N°0014 DEL 14 DE NOVIEMBRE DE 2019 EL CUAL AUTORIZA AL ALCALDE DISTRITAL DE CARTAGENA DE INDIAS PARA LA COMPRA DEL TERRENO PARA LA REUBICACIÓN DE LAS FAMILIAS INDÍGENAS DEL CABILDO INDÍGENA ZENÚ DE MEMBRILLAL – CAIZEM”</a:t>
            </a:r>
          </a:p>
          <a:p>
            <a:pPr algn="ctr"/>
            <a:endParaRPr lang="es-CO" sz="2000" dirty="0"/>
          </a:p>
          <a:p>
            <a:pPr marL="0" indent="0" algn="just">
              <a:buNone/>
            </a:pPr>
            <a:r>
              <a:rPr lang="es-CO" sz="2000" dirty="0">
                <a:solidFill>
                  <a:schemeClr val="bg1"/>
                </a:solidFill>
              </a:rPr>
              <a:t>			Participacion en calidad de Ponente: Laureano Curi Zapata (Coordinador)			</a:t>
            </a:r>
          </a:p>
          <a:p>
            <a:pPr marL="0" indent="0" algn="just">
              <a:buNone/>
            </a:pPr>
            <a:r>
              <a:rPr lang="es-CO" sz="2000" dirty="0">
                <a:solidFill>
                  <a:schemeClr val="bg1"/>
                </a:solidFill>
              </a:rPr>
              <a:t>			Estado: Fue aprobado en segundo debate por la plenaria de la 				corporacion el dia 26 de Junio de 2021 – y sancionado por el Alcalde 				Mayor de Cartagena. </a:t>
            </a:r>
          </a:p>
          <a:p>
            <a:pPr marL="0" indent="0" algn="just">
              <a:buNone/>
            </a:pPr>
            <a:r>
              <a:rPr lang="es-CO" sz="2000" dirty="0">
                <a:solidFill>
                  <a:schemeClr val="bg1"/>
                </a:solidFill>
              </a:rPr>
              <a:t>			</a:t>
            </a:r>
            <a:r>
              <a:rPr lang="es-CO" sz="2000" b="1" dirty="0">
                <a:solidFill>
                  <a:schemeClr val="bg1"/>
                </a:solidFill>
              </a:rPr>
              <a:t>Acuerdo 060 del 29 de junio de 2021</a:t>
            </a:r>
            <a:endParaRPr lang="es-CO" b="1" dirty="0"/>
          </a:p>
          <a:p>
            <a:endParaRPr lang="es-CO" dirty="0"/>
          </a:p>
        </p:txBody>
      </p:sp>
      <p:pic>
        <p:nvPicPr>
          <p:cNvPr id="4" name="Imagen 3"/>
          <p:cNvPicPr>
            <a:picLocks noChangeAspect="1"/>
          </p:cNvPicPr>
          <p:nvPr/>
        </p:nvPicPr>
        <p:blipFill>
          <a:blip r:embed="rId2"/>
          <a:stretch>
            <a:fillRect/>
          </a:stretch>
        </p:blipFill>
        <p:spPr>
          <a:xfrm>
            <a:off x="0" y="5747971"/>
            <a:ext cx="1877731" cy="1127858"/>
          </a:xfrm>
          <a:prstGeom prst="rect">
            <a:avLst/>
          </a:prstGeom>
        </p:spPr>
      </p:pic>
      <p:graphicFrame>
        <p:nvGraphicFramePr>
          <p:cNvPr id="5" name="Tabla 4">
            <a:extLst>
              <a:ext uri="{FF2B5EF4-FFF2-40B4-BE49-F238E27FC236}">
                <a16:creationId xmlns:a16="http://schemas.microsoft.com/office/drawing/2014/main" id="{C8CA0225-DBC8-814A-B1CE-A3E11F40C8A3}"/>
              </a:ext>
            </a:extLst>
          </p:cNvPr>
          <p:cNvGraphicFramePr>
            <a:graphicFrameLocks noGrp="1"/>
          </p:cNvGraphicFramePr>
          <p:nvPr/>
        </p:nvGraphicFramePr>
        <p:xfrm>
          <a:off x="0" y="0"/>
          <a:ext cx="1168400" cy="314325"/>
        </p:xfrm>
        <a:graphic>
          <a:graphicData uri="http://schemas.openxmlformats.org/drawingml/2006/table">
            <a:tbl>
              <a:tblPr>
                <a:tableStyleId>{5C22544A-7EE6-4342-B048-85BDC9FD1C3A}</a:tableStyleId>
              </a:tblPr>
              <a:tblGrid>
                <a:gridCol w="1168400">
                  <a:extLst>
                    <a:ext uri="{9D8B030D-6E8A-4147-A177-3AD203B41FA5}">
                      <a16:colId xmlns:a16="http://schemas.microsoft.com/office/drawing/2014/main" val="2116099155"/>
                    </a:ext>
                  </a:extLst>
                </a:gridCol>
              </a:tblGrid>
              <a:tr h="0">
                <a:tc>
                  <a:txBody>
                    <a:bodyPr/>
                    <a:lstStyle/>
                    <a:p>
                      <a:pPr algn="ctr" fontAlgn="ctr"/>
                      <a:r>
                        <a:rPr lang="es-CO" sz="1000" u="none" strike="noStrike" dirty="0">
                          <a:effectLst/>
                        </a:rPr>
                        <a:t>Acuerdo 060 del 29 de junio de 2021</a:t>
                      </a:r>
                      <a:endParaRPr lang="es-CO" sz="1000" b="1" i="0" u="none" strike="noStrike" dirty="0">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2509027627"/>
                  </a:ext>
                </a:extLst>
              </a:tr>
            </a:tbl>
          </a:graphicData>
        </a:graphic>
      </p:graphicFrame>
    </p:spTree>
    <p:extLst>
      <p:ext uri="{BB962C8B-B14F-4D97-AF65-F5344CB8AC3E}">
        <p14:creationId xmlns:p14="http://schemas.microsoft.com/office/powerpoint/2010/main" val="2425717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CO" sz="2000" b="1" dirty="0"/>
              <a:t>PROYECTO DE ACUERDO</a:t>
            </a:r>
            <a:br>
              <a:rPr lang="es-CO" sz="2000" b="1" dirty="0"/>
            </a:br>
            <a:r>
              <a:rPr lang="es-CO" sz="2000" b="1" dirty="0"/>
              <a:t>No 081</a:t>
            </a:r>
          </a:p>
        </p:txBody>
      </p:sp>
      <p:sp>
        <p:nvSpPr>
          <p:cNvPr id="3" name="Marcador de contenido 2"/>
          <p:cNvSpPr>
            <a:spLocks noGrp="1"/>
          </p:cNvSpPr>
          <p:nvPr>
            <p:ph idx="1"/>
          </p:nvPr>
        </p:nvSpPr>
        <p:spPr/>
        <p:txBody>
          <a:bodyPr>
            <a:normAutofit/>
          </a:bodyPr>
          <a:lstStyle/>
          <a:p>
            <a:endParaRPr lang="es-CO" sz="2000" dirty="0"/>
          </a:p>
          <a:p>
            <a:pPr algn="ctr"/>
            <a:r>
              <a:rPr lang="es-CO" sz="2000" dirty="0"/>
              <a:t>"POR MEDIO DEL CUAL LA CALLE REAL DE MANGA  CAMBIA DE NOMBRE A TERESITA ROMÁN DE ZUREK" </a:t>
            </a:r>
          </a:p>
          <a:p>
            <a:endParaRPr lang="es-CO" sz="2000" dirty="0"/>
          </a:p>
          <a:p>
            <a:pPr marL="0" indent="0" algn="just">
              <a:buNone/>
            </a:pPr>
            <a:r>
              <a:rPr lang="es-CO" sz="2000" dirty="0">
                <a:solidFill>
                  <a:schemeClr val="bg1"/>
                </a:solidFill>
              </a:rPr>
              <a:t>			</a:t>
            </a:r>
            <a:r>
              <a:rPr lang="es-CO" sz="2000" dirty="0"/>
              <a:t>Participacion en calidad de Ponente: Laureano Curi Zapata y Liliana 				Suarez Betancourt.	</a:t>
            </a:r>
          </a:p>
          <a:p>
            <a:pPr marL="0" indent="0" algn="just">
              <a:buNone/>
            </a:pPr>
            <a:r>
              <a:rPr lang="es-CO" sz="2000" dirty="0"/>
              <a:t>		</a:t>
            </a:r>
          </a:p>
          <a:p>
            <a:pPr marL="0" indent="0" algn="just">
              <a:buNone/>
            </a:pPr>
            <a:r>
              <a:rPr lang="es-CO" sz="2000" dirty="0"/>
              <a:t>			Estado: El proyecto fue retirado.</a:t>
            </a:r>
          </a:p>
          <a:p>
            <a:pPr marL="0" indent="0" algn="just">
              <a:buNone/>
            </a:pPr>
            <a:r>
              <a:rPr lang="es-CO" sz="2000" dirty="0"/>
              <a:t>			</a:t>
            </a:r>
            <a:endParaRPr lang="es-CO" dirty="0"/>
          </a:p>
          <a:p>
            <a:endParaRPr lang="es-CO" dirty="0"/>
          </a:p>
          <a:p>
            <a:endParaRPr lang="es-CO" dirty="0"/>
          </a:p>
        </p:txBody>
      </p:sp>
      <p:pic>
        <p:nvPicPr>
          <p:cNvPr id="4" name="Imagen 3"/>
          <p:cNvPicPr>
            <a:picLocks noChangeAspect="1"/>
          </p:cNvPicPr>
          <p:nvPr/>
        </p:nvPicPr>
        <p:blipFill>
          <a:blip r:embed="rId2"/>
          <a:stretch>
            <a:fillRect/>
          </a:stretch>
        </p:blipFill>
        <p:spPr>
          <a:xfrm>
            <a:off x="0" y="5730142"/>
            <a:ext cx="1877731" cy="1127858"/>
          </a:xfrm>
          <a:prstGeom prst="rect">
            <a:avLst/>
          </a:prstGeom>
        </p:spPr>
      </p:pic>
    </p:spTree>
    <p:extLst>
      <p:ext uri="{BB962C8B-B14F-4D97-AF65-F5344CB8AC3E}">
        <p14:creationId xmlns:p14="http://schemas.microsoft.com/office/powerpoint/2010/main" val="210672619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TotalTime>
  <Words>1647</Words>
  <Application>Microsoft Office PowerPoint</Application>
  <PresentationFormat>Panorámica</PresentationFormat>
  <Paragraphs>114</Paragraphs>
  <Slides>24</Slides>
  <Notes>0</Notes>
  <HiddenSlides>0</HiddenSlides>
  <MMClips>0</MMClips>
  <ScaleCrop>false</ScaleCrop>
  <HeadingPairs>
    <vt:vector size="6" baseType="variant">
      <vt:variant>
        <vt:lpstr>Fuentes usadas</vt:lpstr>
      </vt:variant>
      <vt:variant>
        <vt:i4>5</vt:i4>
      </vt:variant>
      <vt:variant>
        <vt:lpstr>Tema</vt:lpstr>
      </vt:variant>
      <vt:variant>
        <vt:i4>5</vt:i4>
      </vt:variant>
      <vt:variant>
        <vt:lpstr>Títulos de diapositiva</vt:lpstr>
      </vt:variant>
      <vt:variant>
        <vt:i4>24</vt:i4>
      </vt:variant>
    </vt:vector>
  </HeadingPairs>
  <TitlesOfParts>
    <vt:vector size="34" baseType="lpstr">
      <vt:lpstr>Arial</vt:lpstr>
      <vt:lpstr>Arial Black</vt:lpstr>
      <vt:lpstr>Calibri</vt:lpstr>
      <vt:lpstr>Calibri Light</vt:lpstr>
      <vt:lpstr>Century Gothic</vt:lpstr>
      <vt:lpstr>Tema de Office</vt:lpstr>
      <vt:lpstr>Diseño personalizado</vt:lpstr>
      <vt:lpstr>1_Diseño personalizado</vt:lpstr>
      <vt:lpstr>2_Diseño personalizado</vt:lpstr>
      <vt:lpstr>3_Diseño personalizado</vt:lpstr>
      <vt:lpstr>Presentación de PowerPoint</vt:lpstr>
      <vt:lpstr>Presentación de PowerPoint</vt:lpstr>
      <vt:lpstr>PROYECTOS DE ACUERDO</vt:lpstr>
      <vt:lpstr>Presentación de PowerPoint</vt:lpstr>
      <vt:lpstr>PROYECTO DE ACUERDO No. 067 </vt:lpstr>
      <vt:lpstr>PROYECTO DE ACUERDO No. 073</vt:lpstr>
      <vt:lpstr>PROYECTO DE ACUERDO No.078</vt:lpstr>
      <vt:lpstr>PROYECTO DE ACUERDO No 080</vt:lpstr>
      <vt:lpstr>PROYECTO DE ACUERDO No 081</vt:lpstr>
      <vt:lpstr>PROYECTO DE ACUERDO No 083</vt:lpstr>
      <vt:lpstr>PROYECTO DE ACUERDO No 086</vt:lpstr>
      <vt:lpstr>PROPOSICIONES</vt:lpstr>
      <vt:lpstr>PROPOSICIÓN No. 006</vt:lpstr>
      <vt:lpstr>PROPOSICIÓN No. 013</vt:lpstr>
      <vt:lpstr>PROPOSICIÓN No. 014</vt:lpstr>
      <vt:lpstr>PROPOSICIÓN No. 024</vt:lpstr>
      <vt:lpstr>PROPOSICIÓN No. 027</vt:lpstr>
      <vt:lpstr>PROPOSICIÓN No. 033</vt:lpstr>
      <vt:lpstr>PROPOSICIÓN No. 034</vt:lpstr>
      <vt:lpstr>PROPOSICIÓN No. 036</vt:lpstr>
      <vt:lpstr>PROPOSICIÓN No. 050</vt:lpstr>
      <vt:lpstr>PROPOSICIÓN No. 060</vt:lpstr>
      <vt:lpstr>PROPOSICIÓN No. 066</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Ricardo Barrios Guerrero</dc:creator>
  <cp:lastModifiedBy>rosaamelia maciasseguanes</cp:lastModifiedBy>
  <cp:revision>33</cp:revision>
  <dcterms:created xsi:type="dcterms:W3CDTF">2021-06-22T17:05:00Z</dcterms:created>
  <dcterms:modified xsi:type="dcterms:W3CDTF">2021-07-23T12:29:18Z</dcterms:modified>
</cp:coreProperties>
</file>