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61" r:id="rId11"/>
    <p:sldId id="258" r:id="rId12"/>
    <p:sldId id="260" r:id="rId13"/>
    <p:sldId id="259" r:id="rId14"/>
    <p:sldId id="262" r:id="rId15"/>
    <p:sldId id="265" r:id="rId16"/>
    <p:sldId id="264" r:id="rId17"/>
    <p:sldId id="277" r:id="rId18"/>
    <p:sldId id="278" r:id="rId19"/>
    <p:sldId id="267" r:id="rId20"/>
    <p:sldId id="279" r:id="rId21"/>
    <p:sldId id="280" r:id="rId22"/>
    <p:sldId id="276" r:id="rId23"/>
    <p:sldId id="274" r:id="rId24"/>
    <p:sldId id="275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9FA7E-073A-488E-A84C-10C74943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3B12E-87B4-48FA-B3B1-D2F8E787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B766F-CAFC-43D2-90D2-DD016672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4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CBD15-C12E-46F4-9751-C6911EFA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4E927E-C5A5-4008-8FE1-BE4C3952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AFB79-2CF9-4AAA-936E-6FB20EAC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DABD5-1E33-4E5B-B164-9ED28450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0C83E-4859-4D5B-90FF-5DDEA73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4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3F5FFF-98A1-42C3-AF7C-E4E057865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CCE260-B65C-40EF-9FED-04371A390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A5E22F-03F6-434D-AEBA-2EA9721D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13A48-FD73-4F8D-BFA8-A62FD97E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85AFC-ADAF-41E8-BC6E-E668ED13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86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C934B-D2CE-47C6-B11C-CCD69D07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534" y="1894114"/>
            <a:ext cx="7016931" cy="1218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42406-B617-4D6C-A38E-A9DBDB72C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2271"/>
            <a:ext cx="9144000" cy="26092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CB90D-01B4-4333-BCE4-5FBE3120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A6FB1-9D9E-471F-BBD1-67528AA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444B6-789F-43F7-86B9-069FEF29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17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F87A-6C3A-472C-A7AD-A13B8D7A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91779-6FA5-4DED-8239-15C2E0E4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783D6-E732-487A-AE58-B18B547E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E55D0-6B67-4FD8-BCB3-5225C003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286E8-C42D-45D0-817C-8245EFD8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74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E8BEE-516E-4853-AB0A-292550AF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0029-321A-49B9-929F-E8D90B66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2BAE4-A7FB-4D9E-AA65-0809DCD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DC4D5-34F6-413B-BE3C-0A0FF39B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AFD78-8D3E-42E3-A28A-0279FA00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81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424E6-E0F0-4261-A450-C9B0EDD1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9118BA-46F2-42FE-B5FC-CEFCC96A9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0A0275-E2DC-40E6-845C-6F1026F5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A655A5-0422-4A90-B072-7D2EAA5F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7E692-EEEF-4AD9-8BAD-A02E1FFD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20477-920C-44CF-88CA-07C8A7E6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61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A4F8E-A44A-4CBD-8F4C-E413E3A4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7687C9-B3F4-45F2-9E7E-1768EA8D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503F-C8B7-42E3-9089-AD325B1A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BA1781-E95F-4C06-A72C-6A1AB420B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6FC9C-992A-4C45-BAA1-A93E4E52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D0476B-8844-478E-BB63-E83E4278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A9BB9D-C293-413D-B859-68BAD8EB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A90410-31F2-49D1-92F7-C76AF471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0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4FAC-A955-4CA1-985C-9AA159A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18F-A8AD-4C59-93C5-D3BB0044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A2FF6-C591-43FC-B5FD-E2032FC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27250B-3E5B-468C-9A3F-BA373C3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B97C3D-CF00-4BF9-BAAD-2DD6341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117570-6E39-4A5F-A7D7-264750DA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E1186-46A0-4732-9A32-C6BBB76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72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DCC89-25A5-4373-BDD5-CB9D9716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CE62A-9570-4397-AEC1-E6167954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79D5C-2955-4BFC-A1EC-644812293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D90B4-F845-44D5-B9BF-6DCA441B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DB9029-8E65-43E1-B413-27914F8C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48869-AF98-4A61-A6CB-9B2FE50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5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4F85F-2CB2-4B36-BA06-4C43C6EA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E2423-1142-4757-85D3-5F96B32F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20299-9AB8-43BF-8FEE-23E00F90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6B67-562C-4243-B82A-DED5731F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6DE7FE-A70A-4443-8E90-C843882B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62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DC54B-0CEA-43C8-B0A7-C403B150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76B5D8-F0C5-49BF-9D70-5EB2D151A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B83A97-256C-4317-A1B3-6B225FBC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223E3-1B8D-45E7-8135-C1288826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600695-910E-4D2C-9D6B-5E7B3C5A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6CC05E-3B27-4A61-96F3-FE31E75E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98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4CC4B-9094-40AC-841D-70E3B6D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3E667-BB0A-482A-B81D-2AE72E53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D5D26-29F9-484A-B9A7-630F572E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9DCF9-EC39-405B-B214-F0AD361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3ECF2-03E7-4C48-84FA-D1CB6B2E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8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9E9B6A-2445-4FA4-8565-9F2E2EE9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925231-2F77-4168-9431-D99D81889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CC5C5-09A1-4CA6-B3C6-5F7FA17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08485-ADB9-440E-AA89-63E3AEF4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FA0E0-A702-47AE-BB63-14C0B419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5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97312-FAB9-4879-B3BE-D42BCE575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FB84-6DD3-480C-824E-C920F9E0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C364E-C658-4283-876B-0505D4A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B804B-57EE-4E22-AC7D-4FFE0198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B3E45-EF14-4180-8955-7629B5D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76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B197-9BD6-49E7-B045-8CE82A90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6C969-B65A-4B6A-ACF3-248E3731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DAE68-A967-489F-BA24-EEBA2724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9D3B-07E7-4F9E-9114-CA25F9C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34C18-C665-4F80-AA6A-54BCABE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71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0E21-6D83-4DEF-8DD0-E321E11C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2C6A1-1450-414C-BC75-DE8471F7B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821A0-987C-475D-94B5-44E19857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9D1991-A2F7-40D1-8767-5713662B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B1A-726D-4C7A-8C92-C6E516AF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02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85434-347C-47A2-977A-E11405FA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325F8-A272-4E1D-8018-E413ED048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7E676-5E55-4C53-B8BF-7975422C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CA762-649D-4C11-A874-6167AF94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C7C04-823F-452B-B03E-D3A97628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FF1DB-97B3-4607-815D-4785DCE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29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358F8-BBD6-4D06-9A8A-298A9A81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C0981-E0C9-47AE-AFE5-07CB2CE2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1E44A-E9EA-4726-A244-5A455712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60353-12E5-4E82-8AFE-9927227A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7AB8DF-B968-4C20-8DEC-B42BB4BA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D01D26-E372-4EF6-A5F6-C141D62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8A6F16-9BE9-4D29-B43F-0C0B663D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B2A8C-062E-4C83-831A-ABDA4FC9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276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36A8C-0DDD-4797-81E4-71E18E07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EF3E4E-95FB-4A6A-B8FD-AAA6E73B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6758A6-6F63-49A3-BC18-0E2F606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35981B-E66F-4805-954F-A45D8D22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86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9313B0-A021-46B3-8654-EBBA872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E6DD25-2F1B-4A9F-B979-10EAA37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F07BD-4638-4FCF-BEE1-E77860B6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5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7FB6-9A96-4A62-89AE-119E57AB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74445-E705-4120-89E6-E9B5B642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41445-E2BF-4E4B-9E10-0CA6CF51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67D97-7D32-4507-B571-28387929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61BEB-01D1-442D-A732-9B5B9EAD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842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6D2D-F140-4390-AC9B-12AB80D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3D7DD-12C9-4C62-97FB-BA580EA7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1425E3-20D1-42A1-AA6B-5C1FAD79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1570A-C45D-470D-A924-7665C855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33F628-40C9-499A-ACC6-69826B5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4D9AD-607C-4902-9C48-9F7F4A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83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728A2-69B3-465D-BEFA-3023D79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73F6C-8B32-41CD-AB53-40006FF22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35300-5149-4E98-B21A-72E3A9CF2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01CAD-BB8D-4B50-9000-9CA927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0EF1F-E031-413F-820B-150C230A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FE8B5-C7CC-47F8-AA8B-1212465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793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FF860-400F-421E-A174-5C5B0B94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3B6A7-8EAB-4AA7-A1C5-E926964F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D6FE2-7A06-4A82-A7C2-2C961A5A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96B72-B39C-4442-BA97-CC8B2BA8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EDB0C-1AF5-43A8-BD3F-A149164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57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155F5-AFA4-4D23-88BB-07405897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0F575C-E8D8-4236-AED6-43330C2E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04731-360B-47EA-A0B0-D02D8726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661B8-AF2D-40DE-9A3C-5831A1ED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F1517-AB47-46B4-BCD9-3DE056E8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638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E72F4-200C-4D66-8B67-62991C333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548B6-5A09-4DE7-B868-0FB022EFE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56A29-B8FB-4EB5-9564-83CBF58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CA05D0-2D2F-45A3-9D77-5D6B0210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B2EB56-25C5-4DDA-9722-C5250F1A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8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D78F-E31D-43DF-96EA-85EF88FE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9C1BE-158C-4374-BA53-BC6C77BA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4AEE7-C103-4FE8-B59E-C702B6E1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CD0FE-73F0-4067-B792-FE0FFD4F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49B12-5DC1-4DD4-A28A-47087F8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241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11B9-9469-4E37-BFB9-C21E68FD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70107-3860-4532-9CF1-9A58447C2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825CA-DE50-4D56-8647-C0E55125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AF0DA-6757-436F-98AB-87BB9EBC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8167F-0DAD-4BE6-89F7-C79B42B3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56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45EFF-9F56-4A78-87A9-59F9667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962BD4-1B78-42A0-95D9-C349EC513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7A2456-8C54-4EE6-9B89-6160E547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2C5A89-0F90-4298-B014-01EE3A5E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B43D34-21BF-4DBD-858A-005A492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03E1FB-649D-40CD-8C9B-509C4579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9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B8D78-ACAC-4EC1-9D45-73BA7806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C27EAC-74EE-4AF5-A061-806325FC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B5FA79-7443-4A85-A6FA-35C495C3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70D1B6-E9BA-4DC8-BA87-A68E62643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A15DEE-28F0-4FC2-9061-14A06404C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7EE812-ABF5-4A71-AADC-EC7D136E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2700F5-1A7C-4B03-B20F-CCB56C5E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BE692-DE69-4A01-ACF9-35EFF191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327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4EBC2-78CA-4BF4-AA93-859846AD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53878-496C-4794-A088-610C0712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F805A-F262-4394-9DFE-E298DE3B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74FF1A-7824-4264-93C7-197F95A7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4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4417C-BBE6-46BC-BD7F-C54A40D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A018F-4ABE-4F2F-9EF0-E3C2BB426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8399FE-4999-4367-BD53-9AB1F5D9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53146-67FD-44CD-B99C-FCAFC872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D05593-70D1-4F7E-A2B9-DA87CF2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B19B85-6F3A-41A3-9E4A-E242C498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362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7E03FF-09F0-4CCD-97CF-F1E6E65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4FD98F-96D9-407B-ADB0-9DA3FF20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E2A4E-E09E-473B-8DD7-42582424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17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7FEAA-93B3-4FE9-BE38-11DB846C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F359E-99AA-4391-8C59-6D201627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6DF4D5-48C8-46FE-8014-FDEE3AF95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584DC2-B1FB-4CA3-960E-2FCAC530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DE46B3-82CE-4EC5-B0F0-5BC6AB38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3DBF3A-53FF-487F-9D57-7DB056F1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16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1CC6-6419-455E-82D9-C276620A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56392E-BBFC-463D-8D4D-29E6725A1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B4A246-5567-4AF0-9C47-63532CAE9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07C78-9D11-4FA2-ABB0-685A24AB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752954-9E74-4365-B6B8-2988B7BF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961EB-EB82-402C-A7EB-CE3FD87C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047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EECD-A521-43DB-9B1F-0589D441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F9A2B7-4CF8-43A2-A8C3-7F8A28A0C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59A8C-7228-4C6A-8071-1E878F00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EDEA8-2840-44AB-91CF-078B5E68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1D2157-76DB-4CC2-B684-D37E4FAE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64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2A6FB4-E023-4433-9360-D22AF7C46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D2770-DAA2-4A91-BFFC-865FF2B4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F75E8-160C-40DB-ADB0-28B2E308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3E0F2-1BCF-47C2-836A-9DA94E3F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09E96-0933-4E15-9502-C297F721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208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8E003-B137-4BAB-AF84-6D533C9D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DFFFD-884F-4095-9C6A-2F9101146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57EB2-8D6A-4318-AB8B-6A579809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386A3-0A0A-41AF-90CC-787219AA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FC2C-B181-4396-89F8-70F11D14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270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0A3D7-0A7C-4901-9CC8-30F194A6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58243-3202-482E-826D-34488BD6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3E94D-07B2-4E75-9F99-2B478F00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CAA9A-96C9-47C2-9270-C4EE7D84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D45F3-B7F4-4F07-9196-7A686A39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190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76391-4F17-4C83-94AA-B0F9D883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EE2DE-2269-47A4-BAC1-B95D02492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F37EE-FBB3-423E-955A-2D040908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DD84B-FB0D-4E7E-A47E-473E8FFD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C13BE-C9C7-4CFE-8A88-7BAD4A8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355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FC93B-5FE1-48D4-BDB5-47C589ED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87F43-5149-4E51-AABF-7FDFBE181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5EF2B-F505-480C-BB3D-FFE239CF7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92B93-D2AD-4FEC-ABBA-078F766F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8590E-1CA7-4B7B-812F-92361B0B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88D6B1-4769-4455-8D09-FC4F053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098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4431B-6AAA-45ED-B19C-A107CB74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7F5E85-E53A-4935-A9B7-C60B7513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CE8369-0F28-4853-B0D3-2FACA3894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D2DA39-E17B-49F8-89AE-C298255E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B6F89-358D-49BD-8B6B-1CE2AE9A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42A160-DFFB-4CD1-A295-B0696C05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2814E-78DC-47D5-A55E-444C1FC8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A56E94-3124-4494-9FAA-0CCE47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34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92CAD-FD28-4FCA-BE92-7316963C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29DCF-5F63-4FA4-AABA-14D9A23D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3459F9-DFF6-4163-BED9-6979B297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4BF28-AEE5-4B07-B150-771D62DF6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EBC669-087C-4FBA-BD43-463391FFB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D3E10C-25A8-421E-9046-6CAF9124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17BB29-E245-4DA9-A475-7E17AAF2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E9F572-9E7A-420B-9765-DB146567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80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40153-E16D-4F49-A13F-E2729ACD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45345D-8BCF-4668-89D9-9C6AAED4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947CA1-B73B-4DEC-9652-84BB4412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1FCEAA-03B7-4D4D-B405-E6CCADE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47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40127A-D340-4A19-86AE-06BCFA3F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87685A-6D8A-4528-8AA1-F85A0F89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863847-EA5A-48E1-BA48-B78AAED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623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C120F-1B14-41B5-BFCD-B8A3DA36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1407F-07E5-49BF-838B-A67D04F2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EB991C-942B-4F89-99C3-0965634EA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B7E89-95B2-4789-B1CD-CB20A53D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C6058-4FAE-448B-9FE1-7A2EB41C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2F879D-0DEF-47BE-87E4-2CB5D1E1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237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59A2-D643-4438-B335-44C36CC7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5D55E9-83DF-4E21-9375-23B36C7F8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D8E294-31A3-44C6-8DE3-EFE8157E6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9AFE2B-9781-46ED-A9E6-B56D039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81B56E-E5E1-4A6B-899E-76F9310A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2A9A5-FE68-41FA-8D07-1694B0C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32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487A1-4CDE-4161-8B97-77E90CC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DAD739-1271-4CE9-85F4-0B386854B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18273-C672-464E-826F-87688A46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D61B8-D852-4994-8DCC-9C27BEC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FC4B4-5DDE-402F-B6CA-86135BEE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514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F81F4D-740A-48A5-A4CE-A629E365D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789E6-A322-45DB-94D2-2FA4FAF47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E449C-98AB-4A78-B246-D0AF3284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E5AED-8DB7-4993-87F4-A5A496A0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55F65E-8B8A-41EA-80CC-5BFD94F3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438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C934B-D2CE-47C6-B11C-CCD69D07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534" y="1894114"/>
            <a:ext cx="7016931" cy="1218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42406-B617-4D6C-A38E-A9DBDB72C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2271"/>
            <a:ext cx="9144000" cy="26092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CB90D-01B4-4333-BCE4-5FBE3120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A6FB1-9D9E-471F-BBD1-67528AA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444B6-789F-43F7-86B9-069FEF29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97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F87A-6C3A-472C-A7AD-A13B8D7A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91779-6FA5-4DED-8239-15C2E0E4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783D6-E732-487A-AE58-B18B547E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E55D0-6B67-4FD8-BCB3-5225C003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286E8-C42D-45D0-817C-8245EFD8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07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E8BEE-516E-4853-AB0A-292550AF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0029-321A-49B9-929F-E8D90B66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2BAE4-A7FB-4D9E-AA65-0809DCD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DC4D5-34F6-413B-BE3C-0A0FF39B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AFD78-8D3E-42E3-A28A-0279FA00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2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424E6-E0F0-4261-A450-C9B0EDD1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9118BA-46F2-42FE-B5FC-CEFCC96A9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0A0275-E2DC-40E6-845C-6F1026F5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A655A5-0422-4A90-B072-7D2EAA5F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7E692-EEEF-4AD9-8BAD-A02E1FFD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20477-920C-44CF-88CA-07C8A7E6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1073-07C8-469F-84A3-F03EA1E0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7E89EE-0F84-409F-875F-6BE284D6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35CD0-0749-4969-9813-EB77681E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282BA9-E049-4620-BD70-05B38B6E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578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A4F8E-A44A-4CBD-8F4C-E413E3A4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7687C9-B3F4-45F2-9E7E-1768EA8D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503F-C8B7-42E3-9089-AD325B1A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BA1781-E95F-4C06-A72C-6A1AB420B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6FC9C-992A-4C45-BAA1-A93E4E52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D0476B-8844-478E-BB63-E83E4278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A9BB9D-C293-413D-B859-68BAD8EB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A90410-31F2-49D1-92F7-C76AF471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41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4FAC-A955-4CA1-985C-9AA159A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18F-A8AD-4C59-93C5-D3BB0044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A2FF6-C591-43FC-B5FD-E2032FC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27250B-3E5B-468C-9A3F-BA373C3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99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B97C3D-CF00-4BF9-BAAD-2DD6341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117570-6E39-4A5F-A7D7-264750DA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E1186-46A0-4732-9A32-C6BBB76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81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DCC89-25A5-4373-BDD5-CB9D9716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CE62A-9570-4397-AEC1-E6167954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79D5C-2955-4BFC-A1EC-644812293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D90B4-F845-44D5-B9BF-6DCA441B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DB9029-8E65-43E1-B413-27914F8C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48869-AF98-4A61-A6CB-9B2FE50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70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DC54B-0CEA-43C8-B0A7-C403B150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76B5D8-F0C5-49BF-9D70-5EB2D151A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B83A97-256C-4317-A1B3-6B225FBC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223E3-1B8D-45E7-8135-C1288826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600695-910E-4D2C-9D6B-5E7B3C5A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6CC05E-3B27-4A61-96F3-FE31E75E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2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4CC4B-9094-40AC-841D-70E3B6D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3E667-BB0A-482A-B81D-2AE72E53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D5D26-29F9-484A-B9A7-630F572E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9DCF9-EC39-405B-B214-F0AD361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3ECF2-03E7-4C48-84FA-D1CB6B2E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20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9E9B6A-2445-4FA4-8565-9F2E2EE9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925231-2F77-4168-9431-D99D81889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CC5C5-09A1-4CA6-B3C6-5F7FA17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08485-ADB9-440E-AA89-63E3AEF4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FA0E0-A702-47AE-BB63-14C0B419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91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97312-FAB9-4879-B3BE-D42BCE575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FB84-6DD3-480C-824E-C920F9E0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C364E-C658-4283-876B-0505D4A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B804B-57EE-4E22-AC7D-4FFE0198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B3E45-EF14-4180-8955-7629B5D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7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B197-9BD6-49E7-B045-8CE82A90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6C969-B65A-4B6A-ACF3-248E3731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DAE68-A967-489F-BA24-EEBA2724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9D3B-07E7-4F9E-9114-CA25F9C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34C18-C665-4F80-AA6A-54BCABE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38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0E21-6D83-4DEF-8DD0-E321E11C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2C6A1-1450-414C-BC75-DE8471F7B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821A0-987C-475D-94B5-44E19857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9D1991-A2F7-40D1-8767-5713662B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B1A-726D-4C7A-8C92-C6E516AF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3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3ACC65-A791-4619-85F6-4E864162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A65713-2F58-48A0-B540-98D8D810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86AA25-44F0-476C-B651-66F701C1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183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85434-347C-47A2-977A-E11405FA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325F8-A272-4E1D-8018-E413ED048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7E676-5E55-4C53-B8BF-7975422C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CA762-649D-4C11-A874-6167AF94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C7C04-823F-452B-B03E-D3A97628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FF1DB-97B3-4607-815D-4785DCE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44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358F8-BBD6-4D06-9A8A-298A9A81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C0981-E0C9-47AE-AFE5-07CB2CE2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1E44A-E9EA-4726-A244-5A455712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60353-12E5-4E82-8AFE-9927227A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7AB8DF-B968-4C20-8DEC-B42BB4BA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D01D26-E372-4EF6-A5F6-C141D62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8A6F16-9BE9-4D29-B43F-0C0B663D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B2A8C-062E-4C83-831A-ABDA4FC9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857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36A8C-0DDD-4797-81E4-71E18E07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EF3E4E-95FB-4A6A-B8FD-AAA6E73B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6758A6-6F63-49A3-BC18-0E2F606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35981B-E66F-4805-954F-A45D8D22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938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9313B0-A021-46B3-8654-EBBA872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E6DD25-2F1B-4A9F-B979-10EAA37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F07BD-4638-4FCF-BEE1-E77860B6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6D2D-F140-4390-AC9B-12AB80D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3D7DD-12C9-4C62-97FB-BA580EA7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1425E3-20D1-42A1-AA6B-5C1FAD79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1570A-C45D-470D-A924-7665C855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33F628-40C9-499A-ACC6-69826B5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4D9AD-607C-4902-9C48-9F7F4A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48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728A2-69B3-465D-BEFA-3023D79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73F6C-8B32-41CD-AB53-40006FF22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35300-5149-4E98-B21A-72E3A9CF2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01CAD-BB8D-4B50-9000-9CA927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0EF1F-E031-413F-820B-150C230A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FE8B5-C7CC-47F8-AA8B-1212465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3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FF860-400F-421E-A174-5C5B0B94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3B6A7-8EAB-4AA7-A1C5-E926964F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D6FE2-7A06-4A82-A7C2-2C961A5A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96B72-B39C-4442-BA97-CC8B2BA8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EDB0C-1AF5-43A8-BD3F-A149164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5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155F5-AFA4-4D23-88BB-07405897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0F575C-E8D8-4236-AED6-43330C2E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04731-360B-47EA-A0B0-D02D8726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661B8-AF2D-40DE-9A3C-5831A1ED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F1517-AB47-46B4-BCD9-3DE056E8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9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97312-FAB9-4879-B3BE-D42BCE575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FB84-6DD3-480C-824E-C920F9E0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C364E-C658-4283-876B-0505D4A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B804B-57EE-4E22-AC7D-4FFE0198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B3E45-EF14-4180-8955-7629B5D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74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B197-9BD6-49E7-B045-8CE82A90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6C969-B65A-4B6A-ACF3-248E3731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DAE68-A967-489F-BA24-EEBA2724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9D3B-07E7-4F9E-9114-CA25F9C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34C18-C665-4F80-AA6A-54BCABE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4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AA3F5-ABC4-4FEC-911F-7F0BAA79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AD39B-822B-4540-A6F5-73330EF1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5DDCAD-C871-4A4A-A19A-B30416F2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688D69-AB11-4259-9BA5-C828DCB0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31A9B-9D53-4FA5-9D5D-2B320F89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A65BC6-72A0-4CA3-B245-72EBF78A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0316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0E21-6D83-4DEF-8DD0-E321E11C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2C6A1-1450-414C-BC75-DE8471F7B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821A0-987C-475D-94B5-44E19857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9D1991-A2F7-40D1-8767-5713662B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B1A-726D-4C7A-8C92-C6E516AF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56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85434-347C-47A2-977A-E11405FA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325F8-A272-4E1D-8018-E413ED048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7E676-5E55-4C53-B8BF-7975422C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CA762-649D-4C11-A874-6167AF94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C7C04-823F-452B-B03E-D3A97628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FF1DB-97B3-4607-815D-4785DCE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39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358F8-BBD6-4D06-9A8A-298A9A81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C0981-E0C9-47AE-AFE5-07CB2CE2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1E44A-E9EA-4726-A244-5A455712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60353-12E5-4E82-8AFE-9927227A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7AB8DF-B968-4C20-8DEC-B42BB4BA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D01D26-E372-4EF6-A5F6-C141D62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8A6F16-9BE9-4D29-B43F-0C0B663D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B2A8C-062E-4C83-831A-ABDA4FC9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488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36A8C-0DDD-4797-81E4-71E18E07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EF3E4E-95FB-4A6A-B8FD-AAA6E73B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6758A6-6F63-49A3-BC18-0E2F606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35981B-E66F-4805-954F-A45D8D22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35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9313B0-A021-46B3-8654-EBBA872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E6DD25-2F1B-4A9F-B979-10EAA37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F07BD-4638-4FCF-BEE1-E77860B6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40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6D2D-F140-4390-AC9B-12AB80D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3D7DD-12C9-4C62-97FB-BA580EA7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1425E3-20D1-42A1-AA6B-5C1FAD79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1570A-C45D-470D-A924-7665C855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33F628-40C9-499A-ACC6-69826B5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4D9AD-607C-4902-9C48-9F7F4A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2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728A2-69B3-465D-BEFA-3023D79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73F6C-8B32-41CD-AB53-40006FF22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35300-5149-4E98-B21A-72E3A9CF2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01CAD-BB8D-4B50-9000-9CA927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0EF1F-E031-413F-820B-150C230A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FE8B5-C7CC-47F8-AA8B-1212465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34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FF860-400F-421E-A174-5C5B0B94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3B6A7-8EAB-4AA7-A1C5-E926964F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D6FE2-7A06-4A82-A7C2-2C961A5A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96B72-B39C-4442-BA97-CC8B2BA8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EDB0C-1AF5-43A8-BD3F-A149164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5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155F5-AFA4-4D23-88BB-07405897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0F575C-E8D8-4236-AED6-43330C2E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04731-360B-47EA-A0B0-D02D8726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661B8-AF2D-40DE-9A3C-5831A1ED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F1517-AB47-46B4-BCD9-3DE056E8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2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8E003-B137-4BAB-AF84-6D533C9D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DFFFD-884F-4095-9C6A-2F9101146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57EB2-8D6A-4318-AB8B-6A579809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386A3-0A0A-41AF-90CC-787219AA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FC2C-B181-4396-89F8-70F11D14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49C23-170E-4F20-A66C-17A936FF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43CAE7-41F0-49E6-9FCC-23F19EDC9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26A48C-39A5-4C56-9079-36AF43595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58486C-331C-4850-B7FB-E11218FF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5E7257-CF13-4661-B1A6-3070818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8A8D6C-F0F4-4811-8818-AE00E2B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9285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0A3D7-0A7C-4901-9CC8-30F194A6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58243-3202-482E-826D-34488BD6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3E94D-07B2-4E75-9F99-2B478F00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CAA9A-96C9-47C2-9270-C4EE7D84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D45F3-B7F4-4F07-9196-7A686A39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28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76391-4F17-4C83-94AA-B0F9D883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EE2DE-2269-47A4-BAC1-B95D02492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F37EE-FBB3-423E-955A-2D040908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DD84B-FB0D-4E7E-A47E-473E8FFD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C13BE-C9C7-4CFE-8A88-7BAD4A8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50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FC93B-5FE1-48D4-BDB5-47C589ED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87F43-5149-4E51-AABF-7FDFBE181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5EF2B-F505-480C-BB3D-FFE239CF7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92B93-D2AD-4FEC-ABBA-078F766F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8590E-1CA7-4B7B-812F-92361B0B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88D6B1-4769-4455-8D09-FC4F053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27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4431B-6AAA-45ED-B19C-A107CB74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7F5E85-E53A-4935-A9B7-C60B7513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CE8369-0F28-4853-B0D3-2FACA3894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D2DA39-E17B-49F8-89AE-C298255E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B6F89-358D-49BD-8B6B-1CE2AE9A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42A160-DFFB-4CD1-A295-B0696C05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2814E-78DC-47D5-A55E-444C1FC8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A56E94-3124-4494-9FAA-0CCE47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4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40153-E16D-4F49-A13F-E2729ACD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45345D-8BCF-4668-89D9-9C6AAED4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947CA1-B73B-4DEC-9652-84BB4412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1FCEAA-03B7-4D4D-B405-E6CCADE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668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40127A-D340-4A19-86AE-06BCFA3F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87685A-6D8A-4528-8AA1-F85A0F89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863847-EA5A-48E1-BA48-B78AAED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C120F-1B14-41B5-BFCD-B8A3DA36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1407F-07E5-49BF-838B-A67D04F2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EB991C-942B-4F89-99C3-0965634EA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B7E89-95B2-4789-B1CD-CB20A53D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C6058-4FAE-448B-9FE1-7A2EB41C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2F879D-0DEF-47BE-87E4-2CB5D1E1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85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59A2-D643-4438-B335-44C36CC7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5D55E9-83DF-4E21-9375-23B36C7F8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D8E294-31A3-44C6-8DE3-EFE8157E6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9AFE2B-9781-46ED-A9E6-B56D039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81B56E-E5E1-4A6B-899E-76F9310A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2A9A5-FE68-41FA-8D07-1694B0C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104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487A1-4CDE-4161-8B97-77E90CC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DAD739-1271-4CE9-85F4-0B386854B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18273-C672-464E-826F-87688A46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D61B8-D852-4994-8DCC-9C27BEC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FC4B4-5DDE-402F-B6CA-86135BEE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7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F81F4D-740A-48A5-A4CE-A629E365D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789E6-A322-45DB-94D2-2FA4FAF47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E449C-98AB-4A78-B246-D0AF3284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E5AED-8DB7-4993-87F4-A5A496A0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55F65E-8B8A-41EA-80CC-5BFD94F3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3D5152C-E9CD-4EDD-B6A0-C5FC0BFC74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24FCD-2ABB-4BF9-9946-2B2218AE4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D49CF-003F-41B1-BD18-E847C8197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15FB66-D7DA-4CD7-9117-72276C63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18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6381895-6B8A-4AAC-8496-B4E138252D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2A8622-456E-4EBA-A079-1E675C00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FD6D39-FAF7-4447-B626-4B4A4DF3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572AA-4F57-4B8E-9824-2877C1B39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F6952-5C89-4901-A5A6-98E4F3FED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C864D-4E7A-4BE1-AA97-250C664C5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6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4FADC321-0F1A-4BA5-A7B2-56CCE54387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B7991-E799-4F78-928F-829B3707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7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36612-7DCA-4FF8-82A1-2152B981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7B241-3654-4CB4-99FF-63C16E973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0E9C9-6406-4FD3-AB07-A61EB466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84BA6-FCDA-4FDA-AACF-9A0AF154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9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C94E7FBA-B933-4D1B-B74E-550564BDF9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FAD7C-D91C-498B-A14C-81440B6F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1" y="365125"/>
            <a:ext cx="6111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DFF6EC-4A5A-4512-A2A8-B7A460C7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CD214-0DA5-4106-8CEF-7F2EFE4AB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1C269-9620-4931-9D36-F6F11B716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2E249E-8F5C-4564-9EC5-19B1583D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5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48A63FC-F6A4-4480-9189-02EB4636C3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105DDE-0624-4B7A-AB62-0485CBD6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65125"/>
            <a:ext cx="6098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E2B29A-02C3-491C-BFF4-29E2A319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4C69C-D24C-4C51-9D47-9F16390D3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D9F56-B5A2-4116-8624-D8907F63F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CB015-926E-496F-AE9B-71074E585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91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6381895-6B8A-4AAC-8496-B4E138252D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2A8622-456E-4EBA-A079-1E675C00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FD6D39-FAF7-4447-B626-4B4A4DF3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572AA-4F57-4B8E-9824-2877C1B39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381-53EF-4658-89A9-55A931B71BA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F6952-5C89-4901-A5A6-98E4F3FED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C864D-4E7A-4BE1-AA97-250C664C5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A60B-3B3E-43D9-8AC9-D7CF532472D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4FADC321-0F1A-4BA5-A7B2-56CCE54387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B7991-E799-4F78-928F-829B3707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7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36612-7DCA-4FF8-82A1-2152B981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7B241-3654-4CB4-99FF-63C16E973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0E9C9-6406-4FD3-AB07-A61EB466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84BA6-FCDA-4FDA-AACF-9A0AF154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4FADC321-0F1A-4BA5-A7B2-56CCE54387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B7991-E799-4F78-928F-829B3707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7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36612-7DCA-4FF8-82A1-2152B981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7B241-3654-4CB4-99FF-63C16E973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295C-F203-4A4F-B264-3CA14C30829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0E9C9-6406-4FD3-AB07-A61EB466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84BA6-FCDA-4FDA-AACF-9A0AF154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CE27-D7C3-4222-B1D8-E1B2A24012A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48A63FC-F6A4-4480-9189-02EB4636C3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105DDE-0624-4B7A-AB62-0485CBD6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65125"/>
            <a:ext cx="6098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E2B29A-02C3-491C-BFF4-29E2A319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4C69C-D24C-4C51-9D47-9F16390D3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D54D-FB35-44CF-9655-EED9C7268FF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23/07/2021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D9F56-B5A2-4116-8624-D8907F63F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CB015-926E-496F-AE9B-71074E585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89C2-C0B0-4C3C-B315-B8459B5926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4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2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C424A-8326-438A-A20A-C736582F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447187"/>
            <a:ext cx="6934201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PROPOSICIÒN No. 070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160D5-91AF-4B06-9C60-562BD95D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3" y="1895963"/>
            <a:ext cx="10515600" cy="4351338"/>
          </a:xfrm>
        </p:spPr>
        <p:txBody>
          <a:bodyPr/>
          <a:lstStyle/>
          <a:p>
            <a:r>
              <a:rPr lang="es-CO" dirty="0">
                <a:latin typeface="Montserrat"/>
              </a:rPr>
              <a:t>Adición a la Proposición No. 067 de 2021 para la inclusión de preguntas al cuestionario correspondiente a control político al Departamento Administrativo de Transito y Transporte -DATT-</a:t>
            </a:r>
          </a:p>
          <a:p>
            <a:endParaRPr lang="es-CO" dirty="0">
              <a:latin typeface="Montserrat"/>
            </a:endParaRP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las siguientes bancadas: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CARLOS BARRIOS GOMEZ, Cambio Radical. Adicionada ASI y Partido de la U</a:t>
            </a:r>
          </a:p>
        </p:txBody>
      </p:sp>
    </p:spTree>
    <p:extLst>
      <p:ext uri="{BB962C8B-B14F-4D97-AF65-F5344CB8AC3E}">
        <p14:creationId xmlns:p14="http://schemas.microsoft.com/office/powerpoint/2010/main" val="172120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C7ED-32B5-4BFD-8A1F-6E9755D4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65125"/>
            <a:ext cx="6723185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PROPOSICION No. 071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1612A-549D-4377-8B9A-E527F1C8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>
                <a:latin typeface="Montserrat"/>
              </a:rPr>
              <a:t>Citar a la Secretaría de Infraestructura, Espacio Público, EDURBE, </a:t>
            </a:r>
            <a:r>
              <a:rPr lang="es-CO" dirty="0" err="1">
                <a:latin typeface="Montserrat"/>
              </a:rPr>
              <a:t>Transcaribe</a:t>
            </a:r>
            <a:r>
              <a:rPr lang="es-CO" dirty="0">
                <a:latin typeface="Montserrat"/>
              </a:rPr>
              <a:t>, Dirección de Gestión del Riesgo, DATT para conocer las acciones realizadas para resolver la situación y las soluciones transitorias o definitivas que se pueden ofrecer a la comunidad cartagenera que se encuentra afectada en la movilidad por el cierre del Puente Las Palmas.</a:t>
            </a:r>
          </a:p>
          <a:p>
            <a:endParaRPr lang="es-CO" dirty="0">
              <a:latin typeface="Montserrat"/>
            </a:endParaRP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las siguientes bancadas: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Cambio Radical y Partido Conservado Colombiano</a:t>
            </a:r>
          </a:p>
        </p:txBody>
      </p:sp>
    </p:spTree>
    <p:extLst>
      <p:ext uri="{BB962C8B-B14F-4D97-AF65-F5344CB8AC3E}">
        <p14:creationId xmlns:p14="http://schemas.microsoft.com/office/powerpoint/2010/main" val="246970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C7ED-32B5-4BFD-8A1F-6E9755D4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22" y="494079"/>
            <a:ext cx="6723185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PROPOSICION No. 072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1612A-549D-4377-8B9A-E527F1C8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086"/>
            <a:ext cx="10515600" cy="34497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>
                <a:latin typeface="Montserrat"/>
              </a:rPr>
              <a:t>Adición a la Proposición No. 067 de 2021 para la inclusión de preguntas al cuestionario correspondiente a control político al Departamento Administrativo de Transito y Transporte -DATT-</a:t>
            </a:r>
          </a:p>
          <a:p>
            <a:pPr marL="0" indent="0" algn="just">
              <a:buNone/>
            </a:pPr>
            <a:endParaRPr lang="es-CO" dirty="0">
              <a:solidFill>
                <a:schemeClr val="bg1"/>
              </a:solidFill>
              <a:latin typeface="Montserrat"/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 siguiente bancada: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Cambio Radical - Carlos Barrios.</a:t>
            </a:r>
          </a:p>
        </p:txBody>
      </p:sp>
    </p:spTree>
    <p:extLst>
      <p:ext uri="{BB962C8B-B14F-4D97-AF65-F5344CB8AC3E}">
        <p14:creationId xmlns:p14="http://schemas.microsoft.com/office/powerpoint/2010/main" val="258379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C424A-8326-438A-A20A-C736582F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447187"/>
            <a:ext cx="6934201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PROPOSICIÒN No. 075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160D5-91AF-4B06-9C60-562BD95D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3" y="1895963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>
                <a:latin typeface="Montserrat"/>
              </a:rPr>
              <a:t>MEDIANTE LA CUAL SE INVITA Y CITA a la Honorable Plenaria del Concejo Distrital de Cartagena de Indias sumarse a la Conmemoración del Día Nacional de la Libertad Religiosa y de Cultos en Colombia, declarado en el año 2016 por el Ministerio del Interior mediante el Decreto 1079.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las siguientes bancadas: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Partido Político MIRA Partido Cambio Radical, Partido ASI, Partido Alianza Verde, Coalición Alternativa Movimiento Político MAIS y Partido Conservador.</a:t>
            </a:r>
          </a:p>
        </p:txBody>
      </p:sp>
    </p:spTree>
    <p:extLst>
      <p:ext uri="{BB962C8B-B14F-4D97-AF65-F5344CB8AC3E}">
        <p14:creationId xmlns:p14="http://schemas.microsoft.com/office/powerpoint/2010/main" val="110847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50223" y="2136147"/>
            <a:ext cx="7620000" cy="3260035"/>
          </a:xfrm>
          <a:prstGeom prst="rect">
            <a:avLst/>
          </a:prstGeom>
          <a:ln>
            <a:solidFill>
              <a:srgbClr val="FFB700"/>
            </a:solidFill>
          </a:ln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Montserrat"/>
              </a:rPr>
              <a:t>PROYECTOS DE ACUERDOS PRESENTADOS DURANTE EL PRIMER SEMESTRE DEL AÑO 2021</a:t>
            </a:r>
          </a:p>
        </p:txBody>
      </p:sp>
    </p:spTree>
    <p:extLst>
      <p:ext uri="{BB962C8B-B14F-4D97-AF65-F5344CB8AC3E}">
        <p14:creationId xmlns:p14="http://schemas.microsoft.com/office/powerpoint/2010/main" val="255358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38200" y="193113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CO" sz="2000" dirty="0">
                <a:latin typeface="Montserrat"/>
              </a:rPr>
              <a:t>Proyecto de acuerdo 079 “Por medio del cual se denomina la plaza Judith Porto de González a la plaza ubicada en la Calle </a:t>
            </a:r>
            <a:r>
              <a:rPr lang="es-CO" sz="2000" dirty="0" err="1">
                <a:latin typeface="Montserrat"/>
              </a:rPr>
              <a:t>Baloco</a:t>
            </a:r>
            <a:r>
              <a:rPr lang="es-CO" sz="2000" dirty="0">
                <a:latin typeface="Montserrat"/>
              </a:rPr>
              <a:t> al frente de la casa de la cultura y se dictan otras disposiciones”</a:t>
            </a:r>
          </a:p>
          <a:p>
            <a:pPr algn="just"/>
            <a:endParaRPr lang="es-CO" sz="2000" dirty="0">
              <a:latin typeface="Montserrat"/>
            </a:endParaRPr>
          </a:p>
          <a:p>
            <a:pPr algn="just"/>
            <a:r>
              <a:rPr lang="es-CO" sz="2000" dirty="0">
                <a:latin typeface="Montserrat"/>
              </a:rPr>
              <a:t>El proyecto fue presentado el día  30/04/2021 por la bancada de cambio radical.</a:t>
            </a:r>
          </a:p>
          <a:p>
            <a:pPr algn="just"/>
            <a:endParaRPr lang="es-CO" sz="2000" dirty="0">
              <a:latin typeface="Montserrat"/>
            </a:endParaRPr>
          </a:p>
          <a:p>
            <a:pPr algn="just"/>
            <a:r>
              <a:rPr lang="es-CO" sz="2000" b="1" dirty="0">
                <a:solidFill>
                  <a:srgbClr val="FFC000"/>
                </a:solidFill>
                <a:latin typeface="Montserrat"/>
              </a:rPr>
              <a:t>ESTADO: </a:t>
            </a:r>
            <a:r>
              <a:rPr lang="es-CO" sz="2000" b="1" dirty="0">
                <a:solidFill>
                  <a:schemeClr val="bg1"/>
                </a:solidFill>
                <a:latin typeface="Montserrat"/>
              </a:rPr>
              <a:t>Fue sancionado por el Alcalde el 04 de junio de 2021 </a:t>
            </a:r>
            <a:r>
              <a:rPr lang="es-CO" sz="2000" dirty="0">
                <a:solidFill>
                  <a:schemeClr val="bg1"/>
                </a:solidFill>
                <a:latin typeface="Montserrat"/>
              </a:rPr>
              <a:t>y se convirtió en el</a:t>
            </a:r>
            <a:r>
              <a:rPr lang="es-CO" sz="2000" b="1" dirty="0">
                <a:solidFill>
                  <a:schemeClr val="bg1"/>
                </a:solidFill>
                <a:latin typeface="Montserrat"/>
              </a:rPr>
              <a:t> Acuerdo 057 </a:t>
            </a:r>
            <a:r>
              <a:rPr lang="es-CO" sz="2000" dirty="0">
                <a:solidFill>
                  <a:schemeClr val="bg1"/>
                </a:solidFill>
                <a:latin typeface="Montserrat"/>
              </a:rPr>
              <a:t>“Por medio del cual se denomina la Plaza Judith Porto de González a la Plaza ubicada en la Calle </a:t>
            </a:r>
            <a:r>
              <a:rPr lang="es-CO" sz="2000" dirty="0" err="1">
                <a:solidFill>
                  <a:schemeClr val="bg1"/>
                </a:solidFill>
                <a:latin typeface="Montserrat"/>
              </a:rPr>
              <a:t>Baloco</a:t>
            </a:r>
            <a:r>
              <a:rPr lang="es-CO" sz="2000" dirty="0">
                <a:solidFill>
                  <a:schemeClr val="bg1"/>
                </a:solidFill>
                <a:latin typeface="Montserrat"/>
              </a:rPr>
              <a:t> al frente de la casa de la cultura y se dictan otras disposiciones”</a:t>
            </a:r>
          </a:p>
          <a:p>
            <a:pPr algn="just"/>
            <a:endParaRPr lang="es-CO" sz="1800" dirty="0">
              <a:solidFill>
                <a:schemeClr val="bg1"/>
              </a:solidFill>
              <a:latin typeface="Montserrat"/>
            </a:endParaRPr>
          </a:p>
          <a:p>
            <a:pPr algn="just"/>
            <a:endParaRPr lang="es-CO" sz="18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9238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9DA8-F170-4EC8-BB29-30AEE910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4862" y="2298932"/>
            <a:ext cx="8323384" cy="30447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br>
              <a:rPr lang="es-CO" sz="3200" dirty="0">
                <a:latin typeface="Montserrat"/>
              </a:rPr>
            </a:b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57" y="4396154"/>
            <a:ext cx="2392331" cy="112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94693" y="2365103"/>
            <a:ext cx="3921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B700"/>
                </a:solidFill>
                <a:latin typeface="Montserrat"/>
              </a:rPr>
              <a:t>¡</a:t>
            </a:r>
            <a:r>
              <a:rPr lang="en-US" sz="5400" b="1" dirty="0">
                <a:solidFill>
                  <a:srgbClr val="FF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GRACIAS</a:t>
            </a:r>
            <a:r>
              <a:rPr lang="en-US" sz="5400" dirty="0">
                <a:solidFill>
                  <a:srgbClr val="FFB700"/>
                </a:solidFill>
                <a:latin typeface="Montserrat"/>
              </a:rPr>
              <a:t>!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92762" y="3492788"/>
            <a:ext cx="5125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Carlos A. Barrios Gómez</a:t>
            </a:r>
          </a:p>
        </p:txBody>
      </p:sp>
    </p:spTree>
    <p:extLst>
      <p:ext uri="{BB962C8B-B14F-4D97-AF65-F5344CB8AC3E}">
        <p14:creationId xmlns:p14="http://schemas.microsoft.com/office/powerpoint/2010/main" val="419397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9DA8-F170-4EC8-BB29-30AEE910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4862" y="2298932"/>
            <a:ext cx="8323384" cy="30447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2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Comprometidos con el ejercicio en la corporación nos permitimos hacer un balance de lo que ha sido el primer semestre de año 2021 en cuanto a iniciativas, proyectos de acuerdos, proposiciones que ha presentado la bancada de Cambio Radical ante el Concejo Distrital</a:t>
            </a:r>
            <a:r>
              <a:rPr lang="es-ES" sz="2200" b="1" dirty="0">
                <a:solidFill>
                  <a:srgbClr val="FF0000"/>
                </a:solidFill>
                <a:latin typeface="Montserrat"/>
              </a:rPr>
              <a:t>.</a:t>
            </a:r>
            <a:r>
              <a:rPr lang="es-ES" sz="2200" b="1" dirty="0">
                <a:solidFill>
                  <a:srgbClr val="003263"/>
                </a:solidFill>
                <a:latin typeface="Montserrat"/>
              </a:rPr>
              <a:t> </a:t>
            </a:r>
            <a:br>
              <a:rPr lang="es-CO" sz="3200" dirty="0">
                <a:latin typeface="Montserrat"/>
              </a:rPr>
            </a:b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0" y="2909862"/>
            <a:ext cx="2736852" cy="128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F6FBC-87E6-4769-9AC1-36D96A8C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154" y="2306270"/>
            <a:ext cx="6518031" cy="3039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Montserrat"/>
                <a:cs typeface="Times New Roman" panose="02020603050405020304" pitchFamily="18" charset="0"/>
              </a:rPr>
              <a:t>PROPOSICIONES PRESENTADAS EN EL PRIMER SEMESTRE DEL 2021 POR LA BANCADA CAMBIO RADICAL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tserrat"/>
                <a:cs typeface="Times New Roman" panose="02020603050405020304" pitchFamily="18" charset="0"/>
              </a:rPr>
              <a:t>.</a:t>
            </a:r>
            <a:endParaRPr lang="es-CO" sz="3600" b="1" dirty="0">
              <a:solidFill>
                <a:schemeClr val="accent1">
                  <a:lumMod val="75000"/>
                </a:schemeClr>
              </a:solidFill>
              <a:latin typeface="Montserra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4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AB5DA-D5EB-4709-B896-2AAB9241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22" y="447187"/>
            <a:ext cx="6723186" cy="1325563"/>
          </a:xfrm>
        </p:spPr>
        <p:txBody>
          <a:bodyPr/>
          <a:lstStyle/>
          <a:p>
            <a:pPr algn="ctr"/>
            <a:r>
              <a:rPr lang="es-CO" b="1" dirty="0">
                <a:latin typeface="Montserrat"/>
              </a:rPr>
              <a:t>PROPOSICION No. 015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452BE-9EC7-45A4-AA79-95381289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46" y="195457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>
                <a:latin typeface="Montserrat"/>
              </a:rPr>
              <a:t>Citar a la Secretaría de Hacienda, Jefe Asesora Jurídica del Distrito, Secretario General del Distrito y la Junta Directiva de </a:t>
            </a:r>
            <a:r>
              <a:rPr lang="es-CO" dirty="0" err="1">
                <a:latin typeface="Montserrat"/>
              </a:rPr>
              <a:t>Transcaribe</a:t>
            </a:r>
            <a:r>
              <a:rPr lang="es-CO" dirty="0">
                <a:latin typeface="Montserrat"/>
              </a:rPr>
              <a:t>, e invitar a la Empresa recaudadora y concesionarios. Esto, con el fin de tratar la crisis financiera del SITM como también, conocer el plan de contingencia establecido en aras de superar la mencionada crisis y presente un informe de los resultados de las reuniones realizadas en la ciudad de Bogotá”.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Bancada de la U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Adicionó Cambio Radical y Partido Conservador </a:t>
            </a:r>
          </a:p>
        </p:txBody>
      </p:sp>
    </p:spTree>
    <p:extLst>
      <p:ext uri="{BB962C8B-B14F-4D97-AF65-F5344CB8AC3E}">
        <p14:creationId xmlns:p14="http://schemas.microsoft.com/office/powerpoint/2010/main" val="195811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8D8FA-2EC5-413E-B51D-697D383C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47" y="494079"/>
            <a:ext cx="6711462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PROPOSICION No. 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52C4F-21D2-4BC5-A496-0905CEC3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46" y="2177318"/>
            <a:ext cx="10515600" cy="4351338"/>
          </a:xfrm>
        </p:spPr>
        <p:txBody>
          <a:bodyPr/>
          <a:lstStyle/>
          <a:p>
            <a:r>
              <a:rPr lang="es-CO" dirty="0">
                <a:latin typeface="Montserrat"/>
              </a:rPr>
              <a:t>Citar en Plenaria o en Comisión a la Directora del DADIS y al Director del Centro Regulador de Urgencias - CRUE para que den  la información diaria de cómo se ha venido manejando el tema de ocupación de las camas en UCI en la ciudad de Cartagena.</a:t>
            </a:r>
          </a:p>
          <a:p>
            <a:endParaRPr lang="es-CO" dirty="0">
              <a:latin typeface="Montserrat"/>
            </a:endParaRP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Partido Cambio Radical</a:t>
            </a:r>
          </a:p>
        </p:txBody>
      </p:sp>
    </p:spTree>
    <p:extLst>
      <p:ext uri="{BB962C8B-B14F-4D97-AF65-F5344CB8AC3E}">
        <p14:creationId xmlns:p14="http://schemas.microsoft.com/office/powerpoint/2010/main" val="394132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C7ED-32B5-4BFD-8A1F-6E9755D4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22" y="494079"/>
            <a:ext cx="6723185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PROPOSICION No. 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1612A-549D-4377-8B9A-E527F1C8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46" y="2329717"/>
            <a:ext cx="10515600" cy="3449760"/>
          </a:xfrm>
        </p:spPr>
        <p:txBody>
          <a:bodyPr/>
          <a:lstStyle/>
          <a:p>
            <a:r>
              <a:rPr lang="es-CO" dirty="0">
                <a:latin typeface="Montserrat"/>
              </a:rPr>
              <a:t>PARA EVALUAR Y BUSCAR SOLUCIONES POR AFECTACION OLA INVERNAL Y AUSENCIA DE DRENAJES PLUVIALES</a:t>
            </a:r>
          </a:p>
          <a:p>
            <a:endParaRPr lang="es-CO" dirty="0">
              <a:latin typeface="Montserrat"/>
            </a:endParaRP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las bancadas: Cambio Radical, Partido Liberal, Partido ASI, Partido Liberal, Partido de la U y Partido Conservador</a:t>
            </a:r>
          </a:p>
        </p:txBody>
      </p:sp>
    </p:spTree>
    <p:extLst>
      <p:ext uri="{BB962C8B-B14F-4D97-AF65-F5344CB8AC3E}">
        <p14:creationId xmlns:p14="http://schemas.microsoft.com/office/powerpoint/2010/main" val="43377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C424A-8326-438A-A20A-C736582F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447187"/>
            <a:ext cx="6934201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PROPOSICIÒN No. 043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160D5-91AF-4B06-9C60-562BD95D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3" y="1895963"/>
            <a:ext cx="10515600" cy="4351338"/>
          </a:xfrm>
        </p:spPr>
        <p:txBody>
          <a:bodyPr/>
          <a:lstStyle/>
          <a:p>
            <a:r>
              <a:rPr lang="es-CO" dirty="0">
                <a:latin typeface="Montserrat"/>
              </a:rPr>
              <a:t>Citarse a las entidades del orden distrital a rendir informe en el Concejo Distrital de Cartagena de Indias D. T. y C. En marco a los artículos 38 y 39 del reglamento interno y se solicitó por parte de la Secretaría General del Concejo, que dentro de sus informes se incluyera información necesaria para conocer los avances de esta dependencia.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Presentado por Partido Cambio Radical Adicionada por el Partido Conservador</a:t>
            </a:r>
          </a:p>
        </p:txBody>
      </p:sp>
    </p:spTree>
    <p:extLst>
      <p:ext uri="{BB962C8B-B14F-4D97-AF65-F5344CB8AC3E}">
        <p14:creationId xmlns:p14="http://schemas.microsoft.com/office/powerpoint/2010/main" val="12160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36BF5-8C0E-4F1D-83FA-588C2222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1" y="365125"/>
            <a:ext cx="6570784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PROPOSICION No. 058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627818-A7CB-4FBF-8EFF-DAFB86EB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963"/>
            <a:ext cx="10515600" cy="4351338"/>
          </a:xfrm>
        </p:spPr>
        <p:txBody>
          <a:bodyPr/>
          <a:lstStyle/>
          <a:p>
            <a:r>
              <a:rPr lang="es-CO" dirty="0">
                <a:latin typeface="Montserrat"/>
              </a:rPr>
              <a:t>El Concejo Distrital de Cartagena de Indias, en sesión de la fecha. Propone citar a la Directora del DADIS, Secretaría de Hacienda, Secretaría de Hacienda y al Director de Aseguramiento y Prestación de Servicio del DADIS.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 BANCADA DE LA U, Partido Conservador y Partido Liberal  Adicionada por Partido Verde, Partido Cambio Radical, Bancada de la U</a:t>
            </a:r>
          </a:p>
        </p:txBody>
      </p:sp>
    </p:spTree>
    <p:extLst>
      <p:ext uri="{BB962C8B-B14F-4D97-AF65-F5344CB8AC3E}">
        <p14:creationId xmlns:p14="http://schemas.microsoft.com/office/powerpoint/2010/main" val="242571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C7ED-32B5-4BFD-8A1F-6E9755D4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22" y="494079"/>
            <a:ext cx="6723185" cy="1325563"/>
          </a:xfrm>
        </p:spPr>
        <p:txBody>
          <a:bodyPr/>
          <a:lstStyle/>
          <a:p>
            <a:r>
              <a:rPr lang="es-CO" b="1" dirty="0">
                <a:latin typeface="Montserrat"/>
              </a:rPr>
              <a:t>PROPOSICION No. 066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1612A-549D-4377-8B9A-E527F1C8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086"/>
            <a:ext cx="10515600" cy="34497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O" dirty="0">
                <a:latin typeface="Montserrat"/>
              </a:rPr>
              <a:t>Invitar en hora y fecha que determine l a Mesa Directiva, al Dr. </a:t>
            </a:r>
            <a:r>
              <a:rPr lang="es-CO" dirty="0" err="1">
                <a:latin typeface="Montserrat"/>
              </a:rPr>
              <a:t>Irwin</a:t>
            </a:r>
            <a:r>
              <a:rPr lang="es-CO" dirty="0">
                <a:latin typeface="Montserrat"/>
              </a:rPr>
              <a:t> Pérez Muñoz, Circe Álvarez Mendoza, </a:t>
            </a:r>
            <a:r>
              <a:rPr lang="es-CO" dirty="0" err="1">
                <a:latin typeface="Montserrat"/>
              </a:rPr>
              <a:t>Corpoturismo</a:t>
            </a:r>
            <a:r>
              <a:rPr lang="es-CO" dirty="0">
                <a:latin typeface="Montserrat"/>
              </a:rPr>
              <a:t>, a Sesión Plenaria para efectos de forjar y/o concretar programas y proyectos, sobre consolidación de destinos turísticos de talla global, impulsando  economías en la ciudad de Cartagena.</a:t>
            </a:r>
          </a:p>
          <a:p>
            <a:pPr algn="just"/>
            <a:endParaRPr lang="es-CO" dirty="0">
              <a:latin typeface="Montserrat"/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Presentada por las siguientes bancadas:</a:t>
            </a:r>
          </a:p>
          <a:p>
            <a:pPr marL="0" indent="0" algn="just">
              <a:buNone/>
            </a:pPr>
            <a:r>
              <a:rPr lang="es-CO" dirty="0">
                <a:solidFill>
                  <a:schemeClr val="bg1"/>
                </a:solidFill>
                <a:latin typeface="Montserrat"/>
              </a:rPr>
              <a:t>Partido ASI, Partido de la U, Partido Conservador y Cambio Radical</a:t>
            </a:r>
          </a:p>
        </p:txBody>
      </p:sp>
    </p:spTree>
    <p:extLst>
      <p:ext uri="{BB962C8B-B14F-4D97-AF65-F5344CB8AC3E}">
        <p14:creationId xmlns:p14="http://schemas.microsoft.com/office/powerpoint/2010/main" val="1194067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866</Words>
  <Application>Microsoft Office PowerPoint</Application>
  <PresentationFormat>Panorámica</PresentationFormat>
  <Paragraphs>53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Times New Roman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6_Diseño personalizado</vt:lpstr>
      <vt:lpstr>7_Diseño personalizado</vt:lpstr>
      <vt:lpstr>Presentación de PowerPoint</vt:lpstr>
      <vt:lpstr>Comprometidos con el ejercicio en la corporación nos permitimos hacer un balance de lo que ha sido el primer semestre de año 2021 en cuanto a iniciativas, proyectos de acuerdos, proposiciones que ha presentado la bancada de Cambio Radical ante el Concejo Distrital.  </vt:lpstr>
      <vt:lpstr>Presentación de PowerPoint</vt:lpstr>
      <vt:lpstr>PROPOSICION No. 015</vt:lpstr>
      <vt:lpstr>PROPOSICION No. 021</vt:lpstr>
      <vt:lpstr>PROPOSICION No. 024</vt:lpstr>
      <vt:lpstr>PROPOSICIÒN No. 043</vt:lpstr>
      <vt:lpstr>PROPOSICION No. 058</vt:lpstr>
      <vt:lpstr>PROPOSICION No. 066</vt:lpstr>
      <vt:lpstr>PROPOSICIÒN No. 070</vt:lpstr>
      <vt:lpstr>PROPOSICION No. 071</vt:lpstr>
      <vt:lpstr>PROPOSICION No. 072</vt:lpstr>
      <vt:lpstr>PROPOSICIÒN No. 075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Barrios Guerrero</dc:creator>
  <cp:lastModifiedBy>rosaamelia maciasseguanes</cp:lastModifiedBy>
  <cp:revision>10</cp:revision>
  <dcterms:created xsi:type="dcterms:W3CDTF">2021-06-22T17:05:00Z</dcterms:created>
  <dcterms:modified xsi:type="dcterms:W3CDTF">2021-07-23T17:48:13Z</dcterms:modified>
</cp:coreProperties>
</file>