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56" r:id="rId6"/>
    <p:sldId id="261" r:id="rId7"/>
    <p:sldId id="258" r:id="rId8"/>
    <p:sldId id="260" r:id="rId9"/>
    <p:sldId id="271" r:id="rId10"/>
    <p:sldId id="259" r:id="rId11"/>
    <p:sldId id="262" r:id="rId12"/>
    <p:sldId id="272" r:id="rId13"/>
    <p:sldId id="265" r:id="rId14"/>
    <p:sldId id="264" r:id="rId15"/>
    <p:sldId id="270" r:id="rId16"/>
    <p:sldId id="266" r:id="rId17"/>
    <p:sldId id="268" r:id="rId18"/>
    <p:sldId id="267" r:id="rId1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54" d="100"/>
          <a:sy n="54" d="100"/>
        </p:scale>
        <p:origin x="9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7-22T13:39:50.430" idx="1">
    <p:pos x="10" y="10"/>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43B9FA7E-073A-488E-A84C-10C74943FBE8}"/>
              </a:ext>
            </a:extLst>
          </p:cNvPr>
          <p:cNvSpPr>
            <a:spLocks noGrp="1"/>
          </p:cNvSpPr>
          <p:nvPr>
            <p:ph type="dt" sz="half" idx="10"/>
          </p:nvPr>
        </p:nvSpPr>
        <p:spPr/>
        <p:txBody>
          <a:bodyPr/>
          <a:lstStyle/>
          <a:p>
            <a:fld id="{B1AA30DF-E748-40C1-9B2B-4F25F75A62D5}" type="datetimeFigureOut">
              <a:rPr lang="es-CO" smtClean="0"/>
              <a:t>23/07/2021</a:t>
            </a:fld>
            <a:endParaRPr lang="es-CO"/>
          </a:p>
        </p:txBody>
      </p:sp>
      <p:sp>
        <p:nvSpPr>
          <p:cNvPr id="5" name="Marcador de pie de página 4">
            <a:extLst>
              <a:ext uri="{FF2B5EF4-FFF2-40B4-BE49-F238E27FC236}">
                <a16:creationId xmlns:a16="http://schemas.microsoft.com/office/drawing/2014/main" id="{2993B12E-87B4-48FA-B3B1-D2F8E787B0B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3AB766F-CAFC-43D2-90D2-DD016672EFF9}"/>
              </a:ext>
            </a:extLst>
          </p:cNvPr>
          <p:cNvSpPr>
            <a:spLocks noGrp="1"/>
          </p:cNvSpPr>
          <p:nvPr>
            <p:ph type="sldNum" sz="quarter" idx="12"/>
          </p:nvPr>
        </p:nvSpPr>
        <p:spPr/>
        <p:txBody>
          <a:bodyPr/>
          <a:lstStyle/>
          <a:p>
            <a:fld id="{372572B7-8B25-4A3E-AC2B-AE6692FE38BB}" type="slidenum">
              <a:rPr lang="es-CO" smtClean="0"/>
              <a:t>‹Nº›</a:t>
            </a:fld>
            <a:endParaRPr lang="es-CO"/>
          </a:p>
        </p:txBody>
      </p:sp>
    </p:spTree>
    <p:extLst>
      <p:ext uri="{BB962C8B-B14F-4D97-AF65-F5344CB8AC3E}">
        <p14:creationId xmlns:p14="http://schemas.microsoft.com/office/powerpoint/2010/main" val="3416482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ACBD15-C12E-46F4-9751-C6911EFA0D14}"/>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B4E927E-C5A5-4008-8FE1-BE4C3952D8EE}"/>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E8AFB79-2CF9-4AAA-936E-6FB20EAC5542}"/>
              </a:ext>
            </a:extLst>
          </p:cNvPr>
          <p:cNvSpPr>
            <a:spLocks noGrp="1"/>
          </p:cNvSpPr>
          <p:nvPr>
            <p:ph type="dt" sz="half" idx="10"/>
          </p:nvPr>
        </p:nvSpPr>
        <p:spPr/>
        <p:txBody>
          <a:bodyPr/>
          <a:lstStyle/>
          <a:p>
            <a:fld id="{B1AA30DF-E748-40C1-9B2B-4F25F75A62D5}" type="datetimeFigureOut">
              <a:rPr lang="es-CO" smtClean="0"/>
              <a:t>23/07/2021</a:t>
            </a:fld>
            <a:endParaRPr lang="es-CO"/>
          </a:p>
        </p:txBody>
      </p:sp>
      <p:sp>
        <p:nvSpPr>
          <p:cNvPr id="5" name="Marcador de pie de página 4">
            <a:extLst>
              <a:ext uri="{FF2B5EF4-FFF2-40B4-BE49-F238E27FC236}">
                <a16:creationId xmlns:a16="http://schemas.microsoft.com/office/drawing/2014/main" id="{276DABD5-1E33-4E5B-B164-9ED28450A2B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ED0C83E-4859-4D5B-90FF-5DDEA7350515}"/>
              </a:ext>
            </a:extLst>
          </p:cNvPr>
          <p:cNvSpPr>
            <a:spLocks noGrp="1"/>
          </p:cNvSpPr>
          <p:nvPr>
            <p:ph type="sldNum" sz="quarter" idx="12"/>
          </p:nvPr>
        </p:nvSpPr>
        <p:spPr/>
        <p:txBody>
          <a:bodyPr/>
          <a:lstStyle/>
          <a:p>
            <a:fld id="{372572B7-8B25-4A3E-AC2B-AE6692FE38BB}" type="slidenum">
              <a:rPr lang="es-CO" smtClean="0"/>
              <a:t>‹Nº›</a:t>
            </a:fld>
            <a:endParaRPr lang="es-CO"/>
          </a:p>
        </p:txBody>
      </p:sp>
    </p:spTree>
    <p:extLst>
      <p:ext uri="{BB962C8B-B14F-4D97-AF65-F5344CB8AC3E}">
        <p14:creationId xmlns:p14="http://schemas.microsoft.com/office/powerpoint/2010/main" val="954472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E3F5FFF-98A1-42C3-AF7C-E4E05786550B}"/>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01CCE260-B65C-40EF-9FED-04371A390989}"/>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EA5E22F-03F6-434D-AEBA-2EA9721D9C12}"/>
              </a:ext>
            </a:extLst>
          </p:cNvPr>
          <p:cNvSpPr>
            <a:spLocks noGrp="1"/>
          </p:cNvSpPr>
          <p:nvPr>
            <p:ph type="dt" sz="half" idx="10"/>
          </p:nvPr>
        </p:nvSpPr>
        <p:spPr/>
        <p:txBody>
          <a:bodyPr/>
          <a:lstStyle/>
          <a:p>
            <a:fld id="{B1AA30DF-E748-40C1-9B2B-4F25F75A62D5}" type="datetimeFigureOut">
              <a:rPr lang="es-CO" smtClean="0"/>
              <a:t>23/07/2021</a:t>
            </a:fld>
            <a:endParaRPr lang="es-CO"/>
          </a:p>
        </p:txBody>
      </p:sp>
      <p:sp>
        <p:nvSpPr>
          <p:cNvPr id="5" name="Marcador de pie de página 4">
            <a:extLst>
              <a:ext uri="{FF2B5EF4-FFF2-40B4-BE49-F238E27FC236}">
                <a16:creationId xmlns:a16="http://schemas.microsoft.com/office/drawing/2014/main" id="{BAF13A48-FD73-4F8D-BFA8-A62FD97E1B8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8085AFC-ADAF-41E8-BC6E-E668ED1360AF}"/>
              </a:ext>
            </a:extLst>
          </p:cNvPr>
          <p:cNvSpPr>
            <a:spLocks noGrp="1"/>
          </p:cNvSpPr>
          <p:nvPr>
            <p:ph type="sldNum" sz="quarter" idx="12"/>
          </p:nvPr>
        </p:nvSpPr>
        <p:spPr/>
        <p:txBody>
          <a:bodyPr/>
          <a:lstStyle/>
          <a:p>
            <a:fld id="{372572B7-8B25-4A3E-AC2B-AE6692FE38BB}" type="slidenum">
              <a:rPr lang="es-CO" smtClean="0"/>
              <a:t>‹Nº›</a:t>
            </a:fld>
            <a:endParaRPr lang="es-CO"/>
          </a:p>
        </p:txBody>
      </p:sp>
    </p:spTree>
    <p:extLst>
      <p:ext uri="{BB962C8B-B14F-4D97-AF65-F5344CB8AC3E}">
        <p14:creationId xmlns:p14="http://schemas.microsoft.com/office/powerpoint/2010/main" val="2148860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5C934B-D2CE-47C6-B11C-CCD69D07467C}"/>
              </a:ext>
            </a:extLst>
          </p:cNvPr>
          <p:cNvSpPr>
            <a:spLocks noGrp="1"/>
          </p:cNvSpPr>
          <p:nvPr>
            <p:ph type="ctrTitle"/>
          </p:nvPr>
        </p:nvSpPr>
        <p:spPr>
          <a:xfrm>
            <a:off x="2587534" y="1894114"/>
            <a:ext cx="7016931" cy="1218157"/>
          </a:xfrm>
          <a:prstGeom prst="rect">
            <a:avLst/>
          </a:prstGeom>
        </p:spPr>
        <p:txBody>
          <a:bodyPr anchor="b">
            <a:normAutofit/>
          </a:bodyPr>
          <a:lstStyle>
            <a:lvl1pPr algn="ctr">
              <a:defRPr sz="3600"/>
            </a:lvl1pPr>
          </a:lstStyle>
          <a:p>
            <a:r>
              <a:rPr lang="es-ES" dirty="0"/>
              <a:t>Haga clic para modificar el estilo de título del patrón</a:t>
            </a:r>
            <a:endParaRPr lang="es-CO" dirty="0"/>
          </a:p>
        </p:txBody>
      </p:sp>
      <p:sp>
        <p:nvSpPr>
          <p:cNvPr id="3" name="Subtítulo 2">
            <a:extLst>
              <a:ext uri="{FF2B5EF4-FFF2-40B4-BE49-F238E27FC236}">
                <a16:creationId xmlns:a16="http://schemas.microsoft.com/office/drawing/2014/main" id="{2A042406-B617-4D6C-A38E-A9DBDB72CA1B}"/>
              </a:ext>
            </a:extLst>
          </p:cNvPr>
          <p:cNvSpPr>
            <a:spLocks noGrp="1"/>
          </p:cNvSpPr>
          <p:nvPr>
            <p:ph type="subTitle" idx="1"/>
          </p:nvPr>
        </p:nvSpPr>
        <p:spPr>
          <a:xfrm>
            <a:off x="1524000" y="3112271"/>
            <a:ext cx="9144000" cy="260926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O" dirty="0"/>
          </a:p>
        </p:txBody>
      </p:sp>
      <p:sp>
        <p:nvSpPr>
          <p:cNvPr id="4" name="Marcador de fecha 3">
            <a:extLst>
              <a:ext uri="{FF2B5EF4-FFF2-40B4-BE49-F238E27FC236}">
                <a16:creationId xmlns:a16="http://schemas.microsoft.com/office/drawing/2014/main" id="{7B9CB90D-01B4-4333-BCE4-5FBE31203BCE}"/>
              </a:ext>
            </a:extLst>
          </p:cNvPr>
          <p:cNvSpPr>
            <a:spLocks noGrp="1"/>
          </p:cNvSpPr>
          <p:nvPr>
            <p:ph type="dt" sz="half" idx="10"/>
          </p:nvPr>
        </p:nvSpPr>
        <p:spPr/>
        <p:txBody>
          <a:bodyPr/>
          <a:lstStyle/>
          <a:p>
            <a:fld id="{35089381-53EF-4658-89A9-55A931B71BA8}" type="datetimeFigureOut">
              <a:rPr lang="es-CO" smtClean="0"/>
              <a:t>23/07/2021</a:t>
            </a:fld>
            <a:endParaRPr lang="es-CO"/>
          </a:p>
        </p:txBody>
      </p:sp>
      <p:sp>
        <p:nvSpPr>
          <p:cNvPr id="5" name="Marcador de pie de página 4">
            <a:extLst>
              <a:ext uri="{FF2B5EF4-FFF2-40B4-BE49-F238E27FC236}">
                <a16:creationId xmlns:a16="http://schemas.microsoft.com/office/drawing/2014/main" id="{79EA6FB1-9D9E-471F-BBD1-67528AAE1EA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00444B6-789F-43F7-86B9-069FEF293571}"/>
              </a:ext>
            </a:extLst>
          </p:cNvPr>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2783177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DFF87A-6C3A-472C-A7AD-A13B8D7AAE70}"/>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A791779-6FA5-4DED-8239-15C2E0E453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76783D6-E732-487A-AE58-B18B547EDE64}"/>
              </a:ext>
            </a:extLst>
          </p:cNvPr>
          <p:cNvSpPr>
            <a:spLocks noGrp="1"/>
          </p:cNvSpPr>
          <p:nvPr>
            <p:ph type="dt" sz="half" idx="10"/>
          </p:nvPr>
        </p:nvSpPr>
        <p:spPr/>
        <p:txBody>
          <a:bodyPr/>
          <a:lstStyle/>
          <a:p>
            <a:fld id="{35089381-53EF-4658-89A9-55A931B71BA8}" type="datetimeFigureOut">
              <a:rPr lang="es-CO" smtClean="0"/>
              <a:t>23/07/2021</a:t>
            </a:fld>
            <a:endParaRPr lang="es-CO"/>
          </a:p>
        </p:txBody>
      </p:sp>
      <p:sp>
        <p:nvSpPr>
          <p:cNvPr id="5" name="Marcador de pie de página 4">
            <a:extLst>
              <a:ext uri="{FF2B5EF4-FFF2-40B4-BE49-F238E27FC236}">
                <a16:creationId xmlns:a16="http://schemas.microsoft.com/office/drawing/2014/main" id="{374E55D0-6B67-4FD8-BCB3-5225C00354E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7B286E8-C42D-45D0-817C-8245EFD8849A}"/>
              </a:ext>
            </a:extLst>
          </p:cNvPr>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1425744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DE8BEE-516E-4853-AB0A-292550AF032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14F0029-321A-49B9-929F-E8D90B6646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742BAE4-A7FB-4D9E-AA65-0809DCDFF2BF}"/>
              </a:ext>
            </a:extLst>
          </p:cNvPr>
          <p:cNvSpPr>
            <a:spLocks noGrp="1"/>
          </p:cNvSpPr>
          <p:nvPr>
            <p:ph type="dt" sz="half" idx="10"/>
          </p:nvPr>
        </p:nvSpPr>
        <p:spPr/>
        <p:txBody>
          <a:bodyPr/>
          <a:lstStyle/>
          <a:p>
            <a:fld id="{35089381-53EF-4658-89A9-55A931B71BA8}" type="datetimeFigureOut">
              <a:rPr lang="es-CO" smtClean="0"/>
              <a:t>23/07/2021</a:t>
            </a:fld>
            <a:endParaRPr lang="es-CO"/>
          </a:p>
        </p:txBody>
      </p:sp>
      <p:sp>
        <p:nvSpPr>
          <p:cNvPr id="5" name="Marcador de pie de página 4">
            <a:extLst>
              <a:ext uri="{FF2B5EF4-FFF2-40B4-BE49-F238E27FC236}">
                <a16:creationId xmlns:a16="http://schemas.microsoft.com/office/drawing/2014/main" id="{BD3DC4D5-34F6-413B-BE3C-0A0FF39B4F4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FAAFD78-8D3E-42E3-A28A-0279FA0013FB}"/>
              </a:ext>
            </a:extLst>
          </p:cNvPr>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3212817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0424E6-E0F0-4261-A450-C9B0EDD1DDFE}"/>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79118BA-46F2-42FE-B5FC-CEFCC96A979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FA0A0275-E2DC-40E6-845C-6F1026F5B21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7AA655A5-0422-4A90-B072-7D2EAA5F9325}"/>
              </a:ext>
            </a:extLst>
          </p:cNvPr>
          <p:cNvSpPr>
            <a:spLocks noGrp="1"/>
          </p:cNvSpPr>
          <p:nvPr>
            <p:ph type="dt" sz="half" idx="10"/>
          </p:nvPr>
        </p:nvSpPr>
        <p:spPr/>
        <p:txBody>
          <a:bodyPr/>
          <a:lstStyle/>
          <a:p>
            <a:fld id="{35089381-53EF-4658-89A9-55A931B71BA8}" type="datetimeFigureOut">
              <a:rPr lang="es-CO" smtClean="0"/>
              <a:t>23/07/2021</a:t>
            </a:fld>
            <a:endParaRPr lang="es-CO"/>
          </a:p>
        </p:txBody>
      </p:sp>
      <p:sp>
        <p:nvSpPr>
          <p:cNvPr id="6" name="Marcador de pie de página 5">
            <a:extLst>
              <a:ext uri="{FF2B5EF4-FFF2-40B4-BE49-F238E27FC236}">
                <a16:creationId xmlns:a16="http://schemas.microsoft.com/office/drawing/2014/main" id="{A457E692-EEEF-4AD9-8BAD-A02E1FFD738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5620477-920C-44CF-88CA-07C8A7E61C9C}"/>
              </a:ext>
            </a:extLst>
          </p:cNvPr>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679611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CA4F8E-A44A-4CBD-8F4C-E413E3A49D15}"/>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27687C9-B3F4-45F2-9E7E-1768EA8DB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E66503F-C8B7-42E3-9089-AD325B1AD48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5FBA1781-E95F-4C06-A72C-6A1AB420B0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F36FC9C-992A-4C45-BAA1-A93E4E52E59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BED0476B-8844-478E-BB63-E83E427819E5}"/>
              </a:ext>
            </a:extLst>
          </p:cNvPr>
          <p:cNvSpPr>
            <a:spLocks noGrp="1"/>
          </p:cNvSpPr>
          <p:nvPr>
            <p:ph type="dt" sz="half" idx="10"/>
          </p:nvPr>
        </p:nvSpPr>
        <p:spPr/>
        <p:txBody>
          <a:bodyPr/>
          <a:lstStyle/>
          <a:p>
            <a:fld id="{35089381-53EF-4658-89A9-55A931B71BA8}" type="datetimeFigureOut">
              <a:rPr lang="es-CO" smtClean="0"/>
              <a:t>23/07/2021</a:t>
            </a:fld>
            <a:endParaRPr lang="es-CO"/>
          </a:p>
        </p:txBody>
      </p:sp>
      <p:sp>
        <p:nvSpPr>
          <p:cNvPr id="8" name="Marcador de pie de página 7">
            <a:extLst>
              <a:ext uri="{FF2B5EF4-FFF2-40B4-BE49-F238E27FC236}">
                <a16:creationId xmlns:a16="http://schemas.microsoft.com/office/drawing/2014/main" id="{69A9BB9D-C293-413D-B859-68BAD8EB3239}"/>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28A90410-31F2-49D1-92F7-C76AF471700C}"/>
              </a:ext>
            </a:extLst>
          </p:cNvPr>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1460084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AA4FAC-A955-4CA1-985C-9AA159A6742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2631718F-A8AD-4C59-93C5-D3BB00447941}"/>
              </a:ext>
            </a:extLst>
          </p:cNvPr>
          <p:cNvSpPr>
            <a:spLocks noGrp="1"/>
          </p:cNvSpPr>
          <p:nvPr>
            <p:ph type="dt" sz="half" idx="10"/>
          </p:nvPr>
        </p:nvSpPr>
        <p:spPr/>
        <p:txBody>
          <a:bodyPr/>
          <a:lstStyle/>
          <a:p>
            <a:fld id="{35089381-53EF-4658-89A9-55A931B71BA8}" type="datetimeFigureOut">
              <a:rPr lang="es-CO" smtClean="0"/>
              <a:t>23/07/2021</a:t>
            </a:fld>
            <a:endParaRPr lang="es-CO"/>
          </a:p>
        </p:txBody>
      </p:sp>
      <p:sp>
        <p:nvSpPr>
          <p:cNvPr id="4" name="Marcador de pie de página 3">
            <a:extLst>
              <a:ext uri="{FF2B5EF4-FFF2-40B4-BE49-F238E27FC236}">
                <a16:creationId xmlns:a16="http://schemas.microsoft.com/office/drawing/2014/main" id="{90CA2FF6-C591-43FC-B5FD-E2032FC22153}"/>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1B27250B-3E5B-468C-9A3F-BA373C3D77CF}"/>
              </a:ext>
            </a:extLst>
          </p:cNvPr>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458874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FB97C3D-CF00-4BF9-BAAD-2DD6341735F9}"/>
              </a:ext>
            </a:extLst>
          </p:cNvPr>
          <p:cNvSpPr>
            <a:spLocks noGrp="1"/>
          </p:cNvSpPr>
          <p:nvPr>
            <p:ph type="dt" sz="half" idx="10"/>
          </p:nvPr>
        </p:nvSpPr>
        <p:spPr/>
        <p:txBody>
          <a:bodyPr/>
          <a:lstStyle/>
          <a:p>
            <a:fld id="{35089381-53EF-4658-89A9-55A931B71BA8}" type="datetimeFigureOut">
              <a:rPr lang="es-CO" smtClean="0"/>
              <a:t>23/07/2021</a:t>
            </a:fld>
            <a:endParaRPr lang="es-CO"/>
          </a:p>
        </p:txBody>
      </p:sp>
      <p:sp>
        <p:nvSpPr>
          <p:cNvPr id="3" name="Marcador de pie de página 2">
            <a:extLst>
              <a:ext uri="{FF2B5EF4-FFF2-40B4-BE49-F238E27FC236}">
                <a16:creationId xmlns:a16="http://schemas.microsoft.com/office/drawing/2014/main" id="{39117570-6E39-4A5F-A7D7-264750DAB439}"/>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7EAE1186-46A0-4732-9A32-C6BBB7673892}"/>
              </a:ext>
            </a:extLst>
          </p:cNvPr>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3520727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CDCC89-25A5-4373-BDD5-CB9D97163D7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00CE62A-9570-4397-AEC1-E616795462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D6E79D5C-2955-4BFC-A1EC-6448122933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ED90B4-F845-44D5-B9BF-6DCA441B251F}"/>
              </a:ext>
            </a:extLst>
          </p:cNvPr>
          <p:cNvSpPr>
            <a:spLocks noGrp="1"/>
          </p:cNvSpPr>
          <p:nvPr>
            <p:ph type="dt" sz="half" idx="10"/>
          </p:nvPr>
        </p:nvSpPr>
        <p:spPr/>
        <p:txBody>
          <a:bodyPr/>
          <a:lstStyle/>
          <a:p>
            <a:fld id="{35089381-53EF-4658-89A9-55A931B71BA8}" type="datetimeFigureOut">
              <a:rPr lang="es-CO" smtClean="0"/>
              <a:t>23/07/2021</a:t>
            </a:fld>
            <a:endParaRPr lang="es-CO"/>
          </a:p>
        </p:txBody>
      </p:sp>
      <p:sp>
        <p:nvSpPr>
          <p:cNvPr id="6" name="Marcador de pie de página 5">
            <a:extLst>
              <a:ext uri="{FF2B5EF4-FFF2-40B4-BE49-F238E27FC236}">
                <a16:creationId xmlns:a16="http://schemas.microsoft.com/office/drawing/2014/main" id="{C5DB9029-8E65-43E1-B413-27914F8C3E5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5548869-AF98-4A61-A6CB-9B2FE505D45C}"/>
              </a:ext>
            </a:extLst>
          </p:cNvPr>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2405565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C4F85F-2CB2-4B36-BA06-4C43C6EA0EF6}"/>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0EE2423-1142-4757-85D3-5F96B32FA696}"/>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9820299-9AB8-43BF-8FEE-23E00F90B876}"/>
              </a:ext>
            </a:extLst>
          </p:cNvPr>
          <p:cNvSpPr>
            <a:spLocks noGrp="1"/>
          </p:cNvSpPr>
          <p:nvPr>
            <p:ph type="dt" sz="half" idx="10"/>
          </p:nvPr>
        </p:nvSpPr>
        <p:spPr/>
        <p:txBody>
          <a:bodyPr/>
          <a:lstStyle/>
          <a:p>
            <a:fld id="{B1AA30DF-E748-40C1-9B2B-4F25F75A62D5}" type="datetimeFigureOut">
              <a:rPr lang="es-CO" smtClean="0"/>
              <a:t>23/07/2021</a:t>
            </a:fld>
            <a:endParaRPr lang="es-CO"/>
          </a:p>
        </p:txBody>
      </p:sp>
      <p:sp>
        <p:nvSpPr>
          <p:cNvPr id="5" name="Marcador de pie de página 4">
            <a:extLst>
              <a:ext uri="{FF2B5EF4-FFF2-40B4-BE49-F238E27FC236}">
                <a16:creationId xmlns:a16="http://schemas.microsoft.com/office/drawing/2014/main" id="{916E6B67-562C-4243-B82A-DED5731FD9F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56DE7FE-A70A-4443-8E90-C843882B1B27}"/>
              </a:ext>
            </a:extLst>
          </p:cNvPr>
          <p:cNvSpPr>
            <a:spLocks noGrp="1"/>
          </p:cNvSpPr>
          <p:nvPr>
            <p:ph type="sldNum" sz="quarter" idx="12"/>
          </p:nvPr>
        </p:nvSpPr>
        <p:spPr/>
        <p:txBody>
          <a:bodyPr/>
          <a:lstStyle/>
          <a:p>
            <a:fld id="{372572B7-8B25-4A3E-AC2B-AE6692FE38BB}" type="slidenum">
              <a:rPr lang="es-CO" smtClean="0"/>
              <a:t>‹Nº›</a:t>
            </a:fld>
            <a:endParaRPr lang="es-CO"/>
          </a:p>
        </p:txBody>
      </p:sp>
    </p:spTree>
    <p:extLst>
      <p:ext uri="{BB962C8B-B14F-4D97-AF65-F5344CB8AC3E}">
        <p14:creationId xmlns:p14="http://schemas.microsoft.com/office/powerpoint/2010/main" val="3998622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9DC54B-0CEA-43C8-B0A7-C403B1501B1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D376B5D8-F0C5-49BF-9D70-5EB2D151AB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B2B83A97-256C-4317-A1B3-6B225FBC8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FF223E3-1B8D-45E7-8135-C1288826B53F}"/>
              </a:ext>
            </a:extLst>
          </p:cNvPr>
          <p:cNvSpPr>
            <a:spLocks noGrp="1"/>
          </p:cNvSpPr>
          <p:nvPr>
            <p:ph type="dt" sz="half" idx="10"/>
          </p:nvPr>
        </p:nvSpPr>
        <p:spPr/>
        <p:txBody>
          <a:bodyPr/>
          <a:lstStyle/>
          <a:p>
            <a:fld id="{35089381-53EF-4658-89A9-55A931B71BA8}" type="datetimeFigureOut">
              <a:rPr lang="es-CO" smtClean="0"/>
              <a:t>23/07/2021</a:t>
            </a:fld>
            <a:endParaRPr lang="es-CO"/>
          </a:p>
        </p:txBody>
      </p:sp>
      <p:sp>
        <p:nvSpPr>
          <p:cNvPr id="6" name="Marcador de pie de página 5">
            <a:extLst>
              <a:ext uri="{FF2B5EF4-FFF2-40B4-BE49-F238E27FC236}">
                <a16:creationId xmlns:a16="http://schemas.microsoft.com/office/drawing/2014/main" id="{4A600695-910E-4D2C-9D6B-5E7B3C5A465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E6CC05E-3B27-4A61-96F3-FE31E75E4260}"/>
              </a:ext>
            </a:extLst>
          </p:cNvPr>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1149980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B4CC4B-9094-40AC-841D-70E3B6D2D8AF}"/>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B83E667-BB0A-482A-B81D-2AE72E53E29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6AD5D26-29F9-484A-B9A7-630F572E5431}"/>
              </a:ext>
            </a:extLst>
          </p:cNvPr>
          <p:cNvSpPr>
            <a:spLocks noGrp="1"/>
          </p:cNvSpPr>
          <p:nvPr>
            <p:ph type="dt" sz="half" idx="10"/>
          </p:nvPr>
        </p:nvSpPr>
        <p:spPr/>
        <p:txBody>
          <a:bodyPr/>
          <a:lstStyle/>
          <a:p>
            <a:fld id="{35089381-53EF-4658-89A9-55A931B71BA8}" type="datetimeFigureOut">
              <a:rPr lang="es-CO" smtClean="0"/>
              <a:t>23/07/2021</a:t>
            </a:fld>
            <a:endParaRPr lang="es-CO"/>
          </a:p>
        </p:txBody>
      </p:sp>
      <p:sp>
        <p:nvSpPr>
          <p:cNvPr id="5" name="Marcador de pie de página 4">
            <a:extLst>
              <a:ext uri="{FF2B5EF4-FFF2-40B4-BE49-F238E27FC236}">
                <a16:creationId xmlns:a16="http://schemas.microsoft.com/office/drawing/2014/main" id="{C909DCF9-EC39-405B-B214-F0AD36179E9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3D3ECF2-03E7-4C48-84FA-D1CB6B2EF0D8}"/>
              </a:ext>
            </a:extLst>
          </p:cNvPr>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286582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49E9B6A-2445-4FA4-8565-9F2E2EE98FD2}"/>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8925231-2F77-4168-9431-D99D818895D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6BCC5C5-09A1-4CA6-B3C6-5F7FA179F595}"/>
              </a:ext>
            </a:extLst>
          </p:cNvPr>
          <p:cNvSpPr>
            <a:spLocks noGrp="1"/>
          </p:cNvSpPr>
          <p:nvPr>
            <p:ph type="dt" sz="half" idx="10"/>
          </p:nvPr>
        </p:nvSpPr>
        <p:spPr/>
        <p:txBody>
          <a:bodyPr/>
          <a:lstStyle/>
          <a:p>
            <a:fld id="{35089381-53EF-4658-89A9-55A931B71BA8}" type="datetimeFigureOut">
              <a:rPr lang="es-CO" smtClean="0"/>
              <a:t>23/07/2021</a:t>
            </a:fld>
            <a:endParaRPr lang="es-CO"/>
          </a:p>
        </p:txBody>
      </p:sp>
      <p:sp>
        <p:nvSpPr>
          <p:cNvPr id="5" name="Marcador de pie de página 4">
            <a:extLst>
              <a:ext uri="{FF2B5EF4-FFF2-40B4-BE49-F238E27FC236}">
                <a16:creationId xmlns:a16="http://schemas.microsoft.com/office/drawing/2014/main" id="{21108485-ADB9-440E-AA89-63E3AEF4EBD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A0FA0E0-A702-47AE-BB63-14C0B4198AF6}"/>
              </a:ext>
            </a:extLst>
          </p:cNvPr>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262855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297312-FAB9-4879-B3BE-D42BCE575AC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BAE5FB84-6DD3-480C-824E-C920F9E0C8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DDC364E-C658-4283-876B-0505D4A9648F}"/>
              </a:ext>
            </a:extLst>
          </p:cNvPr>
          <p:cNvSpPr>
            <a:spLocks noGrp="1"/>
          </p:cNvSpPr>
          <p:nvPr>
            <p:ph type="dt" sz="half" idx="10"/>
          </p:nvPr>
        </p:nvSpPr>
        <p:spPr/>
        <p:txBody>
          <a:bodyPr/>
          <a:lstStyle/>
          <a:p>
            <a:fld id="{1CF0295C-F203-4A4F-B264-3CA14C308292}" type="datetimeFigureOut">
              <a:rPr lang="es-CO" smtClean="0"/>
              <a:t>23/07/2021</a:t>
            </a:fld>
            <a:endParaRPr lang="es-CO"/>
          </a:p>
        </p:txBody>
      </p:sp>
      <p:sp>
        <p:nvSpPr>
          <p:cNvPr id="5" name="Marcador de pie de página 4">
            <a:extLst>
              <a:ext uri="{FF2B5EF4-FFF2-40B4-BE49-F238E27FC236}">
                <a16:creationId xmlns:a16="http://schemas.microsoft.com/office/drawing/2014/main" id="{409B804B-57EE-4E22-AC7D-4FFE0198E39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BBB3E45-EF14-4180-8955-7629B5DDA1EA}"/>
              </a:ext>
            </a:extLst>
          </p:cNvPr>
          <p:cNvSpPr>
            <a:spLocks noGrp="1"/>
          </p:cNvSpPr>
          <p:nvPr>
            <p:ph type="sldNum" sz="quarter" idx="12"/>
          </p:nvPr>
        </p:nvSpPr>
        <p:spPr/>
        <p:txBody>
          <a:bodyPr/>
          <a:lstStyle/>
          <a:p>
            <a:fld id="{D99BCE27-D7C3-4222-B1D8-E1B2A24012A3}" type="slidenum">
              <a:rPr lang="es-CO" smtClean="0"/>
              <a:t>‹Nº›</a:t>
            </a:fld>
            <a:endParaRPr lang="es-CO"/>
          </a:p>
        </p:txBody>
      </p:sp>
    </p:spTree>
    <p:extLst>
      <p:ext uri="{BB962C8B-B14F-4D97-AF65-F5344CB8AC3E}">
        <p14:creationId xmlns:p14="http://schemas.microsoft.com/office/powerpoint/2010/main" val="4291760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2B197-9BD6-49E7-B045-8CE82A90183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E56C969-B65A-4B6A-ACF3-248E3731569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6DDAE68-A967-489F-BA24-EEBA2724398A}"/>
              </a:ext>
            </a:extLst>
          </p:cNvPr>
          <p:cNvSpPr>
            <a:spLocks noGrp="1"/>
          </p:cNvSpPr>
          <p:nvPr>
            <p:ph type="dt" sz="half" idx="10"/>
          </p:nvPr>
        </p:nvSpPr>
        <p:spPr/>
        <p:txBody>
          <a:bodyPr/>
          <a:lstStyle/>
          <a:p>
            <a:fld id="{1CF0295C-F203-4A4F-B264-3CA14C308292}" type="datetimeFigureOut">
              <a:rPr lang="es-CO" smtClean="0"/>
              <a:t>23/07/2021</a:t>
            </a:fld>
            <a:endParaRPr lang="es-CO"/>
          </a:p>
        </p:txBody>
      </p:sp>
      <p:sp>
        <p:nvSpPr>
          <p:cNvPr id="5" name="Marcador de pie de página 4">
            <a:extLst>
              <a:ext uri="{FF2B5EF4-FFF2-40B4-BE49-F238E27FC236}">
                <a16:creationId xmlns:a16="http://schemas.microsoft.com/office/drawing/2014/main" id="{8CD59D3B-07E7-4F9E-9114-CA25F9CA293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F234C18-C665-4F80-AA6A-54BCABEB7EAB}"/>
              </a:ext>
            </a:extLst>
          </p:cNvPr>
          <p:cNvSpPr>
            <a:spLocks noGrp="1"/>
          </p:cNvSpPr>
          <p:nvPr>
            <p:ph type="sldNum" sz="quarter" idx="12"/>
          </p:nvPr>
        </p:nvSpPr>
        <p:spPr/>
        <p:txBody>
          <a:bodyPr/>
          <a:lstStyle/>
          <a:p>
            <a:fld id="{D99BCE27-D7C3-4222-B1D8-E1B2A24012A3}" type="slidenum">
              <a:rPr lang="es-CO" smtClean="0"/>
              <a:t>‹Nº›</a:t>
            </a:fld>
            <a:endParaRPr lang="es-CO"/>
          </a:p>
        </p:txBody>
      </p:sp>
    </p:spTree>
    <p:extLst>
      <p:ext uri="{BB962C8B-B14F-4D97-AF65-F5344CB8AC3E}">
        <p14:creationId xmlns:p14="http://schemas.microsoft.com/office/powerpoint/2010/main" val="1392718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610E21-6D83-4DEF-8DD0-E321E11C722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FB2C6A1-1450-414C-BC75-DE8471F7BE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F821A0-987C-475D-94B5-44E19857F248}"/>
              </a:ext>
            </a:extLst>
          </p:cNvPr>
          <p:cNvSpPr>
            <a:spLocks noGrp="1"/>
          </p:cNvSpPr>
          <p:nvPr>
            <p:ph type="dt" sz="half" idx="10"/>
          </p:nvPr>
        </p:nvSpPr>
        <p:spPr/>
        <p:txBody>
          <a:bodyPr/>
          <a:lstStyle/>
          <a:p>
            <a:fld id="{1CF0295C-F203-4A4F-B264-3CA14C308292}" type="datetimeFigureOut">
              <a:rPr lang="es-CO" smtClean="0"/>
              <a:t>23/07/2021</a:t>
            </a:fld>
            <a:endParaRPr lang="es-CO"/>
          </a:p>
        </p:txBody>
      </p:sp>
      <p:sp>
        <p:nvSpPr>
          <p:cNvPr id="5" name="Marcador de pie de página 4">
            <a:extLst>
              <a:ext uri="{FF2B5EF4-FFF2-40B4-BE49-F238E27FC236}">
                <a16:creationId xmlns:a16="http://schemas.microsoft.com/office/drawing/2014/main" id="{E39D1991-A2F7-40D1-8767-5713662B016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E344B1A-726D-4C7A-8C92-C6E516AFB1AC}"/>
              </a:ext>
            </a:extLst>
          </p:cNvPr>
          <p:cNvSpPr>
            <a:spLocks noGrp="1"/>
          </p:cNvSpPr>
          <p:nvPr>
            <p:ph type="sldNum" sz="quarter" idx="12"/>
          </p:nvPr>
        </p:nvSpPr>
        <p:spPr/>
        <p:txBody>
          <a:bodyPr/>
          <a:lstStyle/>
          <a:p>
            <a:fld id="{D99BCE27-D7C3-4222-B1D8-E1B2A24012A3}" type="slidenum">
              <a:rPr lang="es-CO" smtClean="0"/>
              <a:t>‹Nº›</a:t>
            </a:fld>
            <a:endParaRPr lang="es-CO"/>
          </a:p>
        </p:txBody>
      </p:sp>
    </p:spTree>
    <p:extLst>
      <p:ext uri="{BB962C8B-B14F-4D97-AF65-F5344CB8AC3E}">
        <p14:creationId xmlns:p14="http://schemas.microsoft.com/office/powerpoint/2010/main" val="514022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D85434-347C-47A2-977A-E11405FA958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0B325F8-A272-4E1D-8018-E413ED0485C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FAF7E676-5E55-4C53-B8BF-7975422CFC7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DDECA762-649D-4C11-A874-6167AF9413D5}"/>
              </a:ext>
            </a:extLst>
          </p:cNvPr>
          <p:cNvSpPr>
            <a:spLocks noGrp="1"/>
          </p:cNvSpPr>
          <p:nvPr>
            <p:ph type="dt" sz="half" idx="10"/>
          </p:nvPr>
        </p:nvSpPr>
        <p:spPr/>
        <p:txBody>
          <a:bodyPr/>
          <a:lstStyle/>
          <a:p>
            <a:fld id="{1CF0295C-F203-4A4F-B264-3CA14C308292}" type="datetimeFigureOut">
              <a:rPr lang="es-CO" smtClean="0"/>
              <a:t>23/07/2021</a:t>
            </a:fld>
            <a:endParaRPr lang="es-CO"/>
          </a:p>
        </p:txBody>
      </p:sp>
      <p:sp>
        <p:nvSpPr>
          <p:cNvPr id="6" name="Marcador de pie de página 5">
            <a:extLst>
              <a:ext uri="{FF2B5EF4-FFF2-40B4-BE49-F238E27FC236}">
                <a16:creationId xmlns:a16="http://schemas.microsoft.com/office/drawing/2014/main" id="{CFEC7C04-823F-452B-B03E-D3A97628649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8DFF1DB-97B3-4607-815D-4785DCE0632F}"/>
              </a:ext>
            </a:extLst>
          </p:cNvPr>
          <p:cNvSpPr>
            <a:spLocks noGrp="1"/>
          </p:cNvSpPr>
          <p:nvPr>
            <p:ph type="sldNum" sz="quarter" idx="12"/>
          </p:nvPr>
        </p:nvSpPr>
        <p:spPr/>
        <p:txBody>
          <a:bodyPr/>
          <a:lstStyle/>
          <a:p>
            <a:fld id="{D99BCE27-D7C3-4222-B1D8-E1B2A24012A3}" type="slidenum">
              <a:rPr lang="es-CO" smtClean="0"/>
              <a:t>‹Nº›</a:t>
            </a:fld>
            <a:endParaRPr lang="es-CO"/>
          </a:p>
        </p:txBody>
      </p:sp>
    </p:spTree>
    <p:extLst>
      <p:ext uri="{BB962C8B-B14F-4D97-AF65-F5344CB8AC3E}">
        <p14:creationId xmlns:p14="http://schemas.microsoft.com/office/powerpoint/2010/main" val="1837290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7358F8-BBD6-4D06-9A8A-298A9A81FBF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DFC0981-E0C9-47AE-AFE5-07CB2CE277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CA1E44A-E9EA-4726-A244-5A45571243F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1CC60353-12E5-4E82-8AFE-9927227A29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E7AB8DF-B968-4C20-8DEC-B42BB4BADF8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05D01D26-E372-4EF6-A5F6-C141D6270E41}"/>
              </a:ext>
            </a:extLst>
          </p:cNvPr>
          <p:cNvSpPr>
            <a:spLocks noGrp="1"/>
          </p:cNvSpPr>
          <p:nvPr>
            <p:ph type="dt" sz="half" idx="10"/>
          </p:nvPr>
        </p:nvSpPr>
        <p:spPr/>
        <p:txBody>
          <a:bodyPr/>
          <a:lstStyle/>
          <a:p>
            <a:fld id="{1CF0295C-F203-4A4F-B264-3CA14C308292}" type="datetimeFigureOut">
              <a:rPr lang="es-CO" smtClean="0"/>
              <a:t>23/07/2021</a:t>
            </a:fld>
            <a:endParaRPr lang="es-CO"/>
          </a:p>
        </p:txBody>
      </p:sp>
      <p:sp>
        <p:nvSpPr>
          <p:cNvPr id="8" name="Marcador de pie de página 7">
            <a:extLst>
              <a:ext uri="{FF2B5EF4-FFF2-40B4-BE49-F238E27FC236}">
                <a16:creationId xmlns:a16="http://schemas.microsoft.com/office/drawing/2014/main" id="{7D8A6F16-9BE9-4D29-B43F-0C0B663D191F}"/>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A31B2A8C-062E-4C83-831A-ABDA4FC9A9D5}"/>
              </a:ext>
            </a:extLst>
          </p:cNvPr>
          <p:cNvSpPr>
            <a:spLocks noGrp="1"/>
          </p:cNvSpPr>
          <p:nvPr>
            <p:ph type="sldNum" sz="quarter" idx="12"/>
          </p:nvPr>
        </p:nvSpPr>
        <p:spPr/>
        <p:txBody>
          <a:bodyPr/>
          <a:lstStyle/>
          <a:p>
            <a:fld id="{D99BCE27-D7C3-4222-B1D8-E1B2A24012A3}" type="slidenum">
              <a:rPr lang="es-CO" smtClean="0"/>
              <a:t>‹Nº›</a:t>
            </a:fld>
            <a:endParaRPr lang="es-CO"/>
          </a:p>
        </p:txBody>
      </p:sp>
    </p:spTree>
    <p:extLst>
      <p:ext uri="{BB962C8B-B14F-4D97-AF65-F5344CB8AC3E}">
        <p14:creationId xmlns:p14="http://schemas.microsoft.com/office/powerpoint/2010/main" val="1531276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336A8C-0DDD-4797-81E4-71E18E07DF5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D9EF3E4E-95FB-4A6A-B8FD-AAA6E73B5910}"/>
              </a:ext>
            </a:extLst>
          </p:cNvPr>
          <p:cNvSpPr>
            <a:spLocks noGrp="1"/>
          </p:cNvSpPr>
          <p:nvPr>
            <p:ph type="dt" sz="half" idx="10"/>
          </p:nvPr>
        </p:nvSpPr>
        <p:spPr/>
        <p:txBody>
          <a:bodyPr/>
          <a:lstStyle/>
          <a:p>
            <a:fld id="{1CF0295C-F203-4A4F-B264-3CA14C308292}" type="datetimeFigureOut">
              <a:rPr lang="es-CO" smtClean="0"/>
              <a:t>23/07/2021</a:t>
            </a:fld>
            <a:endParaRPr lang="es-CO"/>
          </a:p>
        </p:txBody>
      </p:sp>
      <p:sp>
        <p:nvSpPr>
          <p:cNvPr id="4" name="Marcador de pie de página 3">
            <a:extLst>
              <a:ext uri="{FF2B5EF4-FFF2-40B4-BE49-F238E27FC236}">
                <a16:creationId xmlns:a16="http://schemas.microsoft.com/office/drawing/2014/main" id="{A26758A6-6F63-49A3-BC18-0E2F606B7AAE}"/>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6E35981B-E66F-4805-954F-A45D8D22FA8A}"/>
              </a:ext>
            </a:extLst>
          </p:cNvPr>
          <p:cNvSpPr>
            <a:spLocks noGrp="1"/>
          </p:cNvSpPr>
          <p:nvPr>
            <p:ph type="sldNum" sz="quarter" idx="12"/>
          </p:nvPr>
        </p:nvSpPr>
        <p:spPr/>
        <p:txBody>
          <a:bodyPr/>
          <a:lstStyle/>
          <a:p>
            <a:fld id="{D99BCE27-D7C3-4222-B1D8-E1B2A24012A3}" type="slidenum">
              <a:rPr lang="es-CO" smtClean="0"/>
              <a:t>‹Nº›</a:t>
            </a:fld>
            <a:endParaRPr lang="es-CO"/>
          </a:p>
        </p:txBody>
      </p:sp>
    </p:spTree>
    <p:extLst>
      <p:ext uri="{BB962C8B-B14F-4D97-AF65-F5344CB8AC3E}">
        <p14:creationId xmlns:p14="http://schemas.microsoft.com/office/powerpoint/2010/main" val="38468603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D9313B0-A021-46B3-8654-EBBA872D47C7}"/>
              </a:ext>
            </a:extLst>
          </p:cNvPr>
          <p:cNvSpPr>
            <a:spLocks noGrp="1"/>
          </p:cNvSpPr>
          <p:nvPr>
            <p:ph type="dt" sz="half" idx="10"/>
          </p:nvPr>
        </p:nvSpPr>
        <p:spPr/>
        <p:txBody>
          <a:bodyPr/>
          <a:lstStyle/>
          <a:p>
            <a:fld id="{1CF0295C-F203-4A4F-B264-3CA14C308292}" type="datetimeFigureOut">
              <a:rPr lang="es-CO" smtClean="0"/>
              <a:t>23/07/2021</a:t>
            </a:fld>
            <a:endParaRPr lang="es-CO"/>
          </a:p>
        </p:txBody>
      </p:sp>
      <p:sp>
        <p:nvSpPr>
          <p:cNvPr id="3" name="Marcador de pie de página 2">
            <a:extLst>
              <a:ext uri="{FF2B5EF4-FFF2-40B4-BE49-F238E27FC236}">
                <a16:creationId xmlns:a16="http://schemas.microsoft.com/office/drawing/2014/main" id="{1CE6DD25-2F1B-4A9F-B979-10EAA37B528C}"/>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468F07BD-4638-4FCF-BEE1-E77860B6ED2E}"/>
              </a:ext>
            </a:extLst>
          </p:cNvPr>
          <p:cNvSpPr>
            <a:spLocks noGrp="1"/>
          </p:cNvSpPr>
          <p:nvPr>
            <p:ph type="sldNum" sz="quarter" idx="12"/>
          </p:nvPr>
        </p:nvSpPr>
        <p:spPr/>
        <p:txBody>
          <a:bodyPr/>
          <a:lstStyle/>
          <a:p>
            <a:fld id="{D99BCE27-D7C3-4222-B1D8-E1B2A24012A3}" type="slidenum">
              <a:rPr lang="es-CO" smtClean="0"/>
              <a:t>‹Nº›</a:t>
            </a:fld>
            <a:endParaRPr lang="es-CO"/>
          </a:p>
        </p:txBody>
      </p:sp>
    </p:spTree>
    <p:extLst>
      <p:ext uri="{BB962C8B-B14F-4D97-AF65-F5344CB8AC3E}">
        <p14:creationId xmlns:p14="http://schemas.microsoft.com/office/powerpoint/2010/main" val="2560549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317FB6-9A96-4A62-89AE-119E57AB809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2274445-E705-4120-89E6-E9B5B6422FD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D341445-E2BF-4E4B-9E10-0CA6CF51A8BD}"/>
              </a:ext>
            </a:extLst>
          </p:cNvPr>
          <p:cNvSpPr>
            <a:spLocks noGrp="1"/>
          </p:cNvSpPr>
          <p:nvPr>
            <p:ph type="dt" sz="half" idx="10"/>
          </p:nvPr>
        </p:nvSpPr>
        <p:spPr/>
        <p:txBody>
          <a:bodyPr/>
          <a:lstStyle/>
          <a:p>
            <a:fld id="{B1AA30DF-E748-40C1-9B2B-4F25F75A62D5}" type="datetimeFigureOut">
              <a:rPr lang="es-CO" smtClean="0"/>
              <a:t>23/07/2021</a:t>
            </a:fld>
            <a:endParaRPr lang="es-CO"/>
          </a:p>
        </p:txBody>
      </p:sp>
      <p:sp>
        <p:nvSpPr>
          <p:cNvPr id="5" name="Marcador de pie de página 4">
            <a:extLst>
              <a:ext uri="{FF2B5EF4-FFF2-40B4-BE49-F238E27FC236}">
                <a16:creationId xmlns:a16="http://schemas.microsoft.com/office/drawing/2014/main" id="{96667D97-7D32-4507-B571-28387929CB2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8561BEB-01D1-442D-A732-9B5B9EAD4F2F}"/>
              </a:ext>
            </a:extLst>
          </p:cNvPr>
          <p:cNvSpPr>
            <a:spLocks noGrp="1"/>
          </p:cNvSpPr>
          <p:nvPr>
            <p:ph type="sldNum" sz="quarter" idx="12"/>
          </p:nvPr>
        </p:nvSpPr>
        <p:spPr/>
        <p:txBody>
          <a:bodyPr/>
          <a:lstStyle/>
          <a:p>
            <a:fld id="{372572B7-8B25-4A3E-AC2B-AE6692FE38BB}" type="slidenum">
              <a:rPr lang="es-CO" smtClean="0"/>
              <a:t>‹Nº›</a:t>
            </a:fld>
            <a:endParaRPr lang="es-CO"/>
          </a:p>
        </p:txBody>
      </p:sp>
    </p:spTree>
    <p:extLst>
      <p:ext uri="{BB962C8B-B14F-4D97-AF65-F5344CB8AC3E}">
        <p14:creationId xmlns:p14="http://schemas.microsoft.com/office/powerpoint/2010/main" val="24048424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776D2D-F140-4390-AC9B-12AB80D43CD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CA3D7DD-12C9-4C62-97FB-BA580EA79C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5A1425E3-20D1-42A1-AA6B-5C1FAD79A3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A41570A-C45D-470D-A924-7665C855E0AA}"/>
              </a:ext>
            </a:extLst>
          </p:cNvPr>
          <p:cNvSpPr>
            <a:spLocks noGrp="1"/>
          </p:cNvSpPr>
          <p:nvPr>
            <p:ph type="dt" sz="half" idx="10"/>
          </p:nvPr>
        </p:nvSpPr>
        <p:spPr/>
        <p:txBody>
          <a:bodyPr/>
          <a:lstStyle/>
          <a:p>
            <a:fld id="{1CF0295C-F203-4A4F-B264-3CA14C308292}" type="datetimeFigureOut">
              <a:rPr lang="es-CO" smtClean="0"/>
              <a:t>23/07/2021</a:t>
            </a:fld>
            <a:endParaRPr lang="es-CO"/>
          </a:p>
        </p:txBody>
      </p:sp>
      <p:sp>
        <p:nvSpPr>
          <p:cNvPr id="6" name="Marcador de pie de página 5">
            <a:extLst>
              <a:ext uri="{FF2B5EF4-FFF2-40B4-BE49-F238E27FC236}">
                <a16:creationId xmlns:a16="http://schemas.microsoft.com/office/drawing/2014/main" id="{9F33F628-40C9-499A-ACC6-69826B5A322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E64D9AD-607C-4902-9C48-9F7F4AB1010B}"/>
              </a:ext>
            </a:extLst>
          </p:cNvPr>
          <p:cNvSpPr>
            <a:spLocks noGrp="1"/>
          </p:cNvSpPr>
          <p:nvPr>
            <p:ph type="sldNum" sz="quarter" idx="12"/>
          </p:nvPr>
        </p:nvSpPr>
        <p:spPr/>
        <p:txBody>
          <a:bodyPr/>
          <a:lstStyle/>
          <a:p>
            <a:fld id="{D99BCE27-D7C3-4222-B1D8-E1B2A24012A3}" type="slidenum">
              <a:rPr lang="es-CO" smtClean="0"/>
              <a:t>‹Nº›</a:t>
            </a:fld>
            <a:endParaRPr lang="es-CO"/>
          </a:p>
        </p:txBody>
      </p:sp>
    </p:spTree>
    <p:extLst>
      <p:ext uri="{BB962C8B-B14F-4D97-AF65-F5344CB8AC3E}">
        <p14:creationId xmlns:p14="http://schemas.microsoft.com/office/powerpoint/2010/main" val="35468314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0728A2-69B3-465D-BEFA-3023D798FAD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F0373F6C-8B32-41CD-AB53-40006FF220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C7035300-5149-4E98-B21A-72E3A9CF21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7F01CAD-BB8D-4B50-9000-9CA927EEC6D9}"/>
              </a:ext>
            </a:extLst>
          </p:cNvPr>
          <p:cNvSpPr>
            <a:spLocks noGrp="1"/>
          </p:cNvSpPr>
          <p:nvPr>
            <p:ph type="dt" sz="half" idx="10"/>
          </p:nvPr>
        </p:nvSpPr>
        <p:spPr/>
        <p:txBody>
          <a:bodyPr/>
          <a:lstStyle/>
          <a:p>
            <a:fld id="{1CF0295C-F203-4A4F-B264-3CA14C308292}" type="datetimeFigureOut">
              <a:rPr lang="es-CO" smtClean="0"/>
              <a:t>23/07/2021</a:t>
            </a:fld>
            <a:endParaRPr lang="es-CO"/>
          </a:p>
        </p:txBody>
      </p:sp>
      <p:sp>
        <p:nvSpPr>
          <p:cNvPr id="6" name="Marcador de pie de página 5">
            <a:extLst>
              <a:ext uri="{FF2B5EF4-FFF2-40B4-BE49-F238E27FC236}">
                <a16:creationId xmlns:a16="http://schemas.microsoft.com/office/drawing/2014/main" id="{C780EF1F-E031-413F-820B-150C230A19B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B3FE8B5-C7CC-47F8-AA8B-1212465CD260}"/>
              </a:ext>
            </a:extLst>
          </p:cNvPr>
          <p:cNvSpPr>
            <a:spLocks noGrp="1"/>
          </p:cNvSpPr>
          <p:nvPr>
            <p:ph type="sldNum" sz="quarter" idx="12"/>
          </p:nvPr>
        </p:nvSpPr>
        <p:spPr/>
        <p:txBody>
          <a:bodyPr/>
          <a:lstStyle/>
          <a:p>
            <a:fld id="{D99BCE27-D7C3-4222-B1D8-E1B2A24012A3}" type="slidenum">
              <a:rPr lang="es-CO" smtClean="0"/>
              <a:t>‹Nº›</a:t>
            </a:fld>
            <a:endParaRPr lang="es-CO"/>
          </a:p>
        </p:txBody>
      </p:sp>
    </p:spTree>
    <p:extLst>
      <p:ext uri="{BB962C8B-B14F-4D97-AF65-F5344CB8AC3E}">
        <p14:creationId xmlns:p14="http://schemas.microsoft.com/office/powerpoint/2010/main" val="3289793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DFF860-400F-421E-A174-5C5B0B9471C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46B3B6A7-8EAB-4AA7-A1C5-E926964FAE8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A4D6FE2-7A06-4A82-A7C2-2C961A5A6B01}"/>
              </a:ext>
            </a:extLst>
          </p:cNvPr>
          <p:cNvSpPr>
            <a:spLocks noGrp="1"/>
          </p:cNvSpPr>
          <p:nvPr>
            <p:ph type="dt" sz="half" idx="10"/>
          </p:nvPr>
        </p:nvSpPr>
        <p:spPr/>
        <p:txBody>
          <a:bodyPr/>
          <a:lstStyle/>
          <a:p>
            <a:fld id="{1CF0295C-F203-4A4F-B264-3CA14C308292}" type="datetimeFigureOut">
              <a:rPr lang="es-CO" smtClean="0"/>
              <a:t>23/07/2021</a:t>
            </a:fld>
            <a:endParaRPr lang="es-CO"/>
          </a:p>
        </p:txBody>
      </p:sp>
      <p:sp>
        <p:nvSpPr>
          <p:cNvPr id="5" name="Marcador de pie de página 4">
            <a:extLst>
              <a:ext uri="{FF2B5EF4-FFF2-40B4-BE49-F238E27FC236}">
                <a16:creationId xmlns:a16="http://schemas.microsoft.com/office/drawing/2014/main" id="{A7296B72-B39C-4442-BA97-CC8B2BA83A2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8CEDB0C-1AF5-43A8-BD3F-A149164D615D}"/>
              </a:ext>
            </a:extLst>
          </p:cNvPr>
          <p:cNvSpPr>
            <a:spLocks noGrp="1"/>
          </p:cNvSpPr>
          <p:nvPr>
            <p:ph type="sldNum" sz="quarter" idx="12"/>
          </p:nvPr>
        </p:nvSpPr>
        <p:spPr/>
        <p:txBody>
          <a:bodyPr/>
          <a:lstStyle/>
          <a:p>
            <a:fld id="{D99BCE27-D7C3-4222-B1D8-E1B2A24012A3}" type="slidenum">
              <a:rPr lang="es-CO" smtClean="0"/>
              <a:t>‹Nº›</a:t>
            </a:fld>
            <a:endParaRPr lang="es-CO"/>
          </a:p>
        </p:txBody>
      </p:sp>
    </p:spTree>
    <p:extLst>
      <p:ext uri="{BB962C8B-B14F-4D97-AF65-F5344CB8AC3E}">
        <p14:creationId xmlns:p14="http://schemas.microsoft.com/office/powerpoint/2010/main" val="13585777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33155F5-AFA4-4D23-88BB-074058973B3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760F575C-E8D8-4236-AED6-43330C2EE25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F204731-360B-47EA-A0B0-D02D87266A89}"/>
              </a:ext>
            </a:extLst>
          </p:cNvPr>
          <p:cNvSpPr>
            <a:spLocks noGrp="1"/>
          </p:cNvSpPr>
          <p:nvPr>
            <p:ph type="dt" sz="half" idx="10"/>
          </p:nvPr>
        </p:nvSpPr>
        <p:spPr/>
        <p:txBody>
          <a:bodyPr/>
          <a:lstStyle/>
          <a:p>
            <a:fld id="{1CF0295C-F203-4A4F-B264-3CA14C308292}" type="datetimeFigureOut">
              <a:rPr lang="es-CO" smtClean="0"/>
              <a:t>23/07/2021</a:t>
            </a:fld>
            <a:endParaRPr lang="es-CO"/>
          </a:p>
        </p:txBody>
      </p:sp>
      <p:sp>
        <p:nvSpPr>
          <p:cNvPr id="5" name="Marcador de pie de página 4">
            <a:extLst>
              <a:ext uri="{FF2B5EF4-FFF2-40B4-BE49-F238E27FC236}">
                <a16:creationId xmlns:a16="http://schemas.microsoft.com/office/drawing/2014/main" id="{BDD661B8-AF2D-40DE-9A3C-5831A1EDA76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3EF1517-AB47-46B4-BCD9-3DE056E8A234}"/>
              </a:ext>
            </a:extLst>
          </p:cNvPr>
          <p:cNvSpPr>
            <a:spLocks noGrp="1"/>
          </p:cNvSpPr>
          <p:nvPr>
            <p:ph type="sldNum" sz="quarter" idx="12"/>
          </p:nvPr>
        </p:nvSpPr>
        <p:spPr/>
        <p:txBody>
          <a:bodyPr/>
          <a:lstStyle/>
          <a:p>
            <a:fld id="{D99BCE27-D7C3-4222-B1D8-E1B2A24012A3}" type="slidenum">
              <a:rPr lang="es-CO" smtClean="0"/>
              <a:t>‹Nº›</a:t>
            </a:fld>
            <a:endParaRPr lang="es-CO"/>
          </a:p>
        </p:txBody>
      </p:sp>
    </p:spTree>
    <p:extLst>
      <p:ext uri="{BB962C8B-B14F-4D97-AF65-F5344CB8AC3E}">
        <p14:creationId xmlns:p14="http://schemas.microsoft.com/office/powerpoint/2010/main" val="32106385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2E72F4-200C-4D66-8B67-62991C333F8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F8548B6-5A09-4DE7-B868-0FB022EFE4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C3056A29-B8FB-4EB5-9564-83CBF58DECBB}"/>
              </a:ext>
            </a:extLst>
          </p:cNvPr>
          <p:cNvSpPr>
            <a:spLocks noGrp="1"/>
          </p:cNvSpPr>
          <p:nvPr>
            <p:ph type="dt" sz="half" idx="10"/>
          </p:nvPr>
        </p:nvSpPr>
        <p:spPr/>
        <p:txBody>
          <a:bodyPr/>
          <a:lstStyle/>
          <a:p>
            <a:fld id="{6763AFCE-33A9-40BB-8B29-89ED9B279F55}" type="datetimeFigureOut">
              <a:rPr lang="es-CO" smtClean="0"/>
              <a:t>23/07/2021</a:t>
            </a:fld>
            <a:endParaRPr lang="es-CO"/>
          </a:p>
        </p:txBody>
      </p:sp>
      <p:sp>
        <p:nvSpPr>
          <p:cNvPr id="5" name="Marcador de pie de página 4">
            <a:extLst>
              <a:ext uri="{FF2B5EF4-FFF2-40B4-BE49-F238E27FC236}">
                <a16:creationId xmlns:a16="http://schemas.microsoft.com/office/drawing/2014/main" id="{C1CA05D0-2D2F-45A3-9D77-5D6B0210107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4B2EB56-25C5-4DDA-9722-C5250F1AED95}"/>
              </a:ext>
            </a:extLst>
          </p:cNvPr>
          <p:cNvSpPr>
            <a:spLocks noGrp="1"/>
          </p:cNvSpPr>
          <p:nvPr>
            <p:ph type="sldNum" sz="quarter" idx="12"/>
          </p:nvPr>
        </p:nvSpPr>
        <p:spPr/>
        <p:txBody>
          <a:bodyPr/>
          <a:lstStyle/>
          <a:p>
            <a:fld id="{ECEE3223-0816-4360-9024-8E7324ABDE7F}" type="slidenum">
              <a:rPr lang="es-CO" smtClean="0"/>
              <a:t>‹Nº›</a:t>
            </a:fld>
            <a:endParaRPr lang="es-CO"/>
          </a:p>
        </p:txBody>
      </p:sp>
    </p:spTree>
    <p:extLst>
      <p:ext uri="{BB962C8B-B14F-4D97-AF65-F5344CB8AC3E}">
        <p14:creationId xmlns:p14="http://schemas.microsoft.com/office/powerpoint/2010/main" val="3874869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63D78F-E31D-43DF-96EA-85EF88FE665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129C1BE-158C-4374-BA53-BC6C77BA278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534AEE7-C103-4FE8-B59E-C702B6E16332}"/>
              </a:ext>
            </a:extLst>
          </p:cNvPr>
          <p:cNvSpPr>
            <a:spLocks noGrp="1"/>
          </p:cNvSpPr>
          <p:nvPr>
            <p:ph type="dt" sz="half" idx="10"/>
          </p:nvPr>
        </p:nvSpPr>
        <p:spPr/>
        <p:txBody>
          <a:bodyPr/>
          <a:lstStyle/>
          <a:p>
            <a:fld id="{6763AFCE-33A9-40BB-8B29-89ED9B279F55}" type="datetimeFigureOut">
              <a:rPr lang="es-CO" smtClean="0"/>
              <a:t>23/07/2021</a:t>
            </a:fld>
            <a:endParaRPr lang="es-CO"/>
          </a:p>
        </p:txBody>
      </p:sp>
      <p:sp>
        <p:nvSpPr>
          <p:cNvPr id="5" name="Marcador de pie de página 4">
            <a:extLst>
              <a:ext uri="{FF2B5EF4-FFF2-40B4-BE49-F238E27FC236}">
                <a16:creationId xmlns:a16="http://schemas.microsoft.com/office/drawing/2014/main" id="{3D8CD0FE-73F0-4067-B792-FE0FFD4FE2D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1D49B12-5DC1-4DD4-A28A-47087F822727}"/>
              </a:ext>
            </a:extLst>
          </p:cNvPr>
          <p:cNvSpPr>
            <a:spLocks noGrp="1"/>
          </p:cNvSpPr>
          <p:nvPr>
            <p:ph type="sldNum" sz="quarter" idx="12"/>
          </p:nvPr>
        </p:nvSpPr>
        <p:spPr/>
        <p:txBody>
          <a:bodyPr/>
          <a:lstStyle/>
          <a:p>
            <a:fld id="{ECEE3223-0816-4360-9024-8E7324ABDE7F}" type="slidenum">
              <a:rPr lang="es-CO" smtClean="0"/>
              <a:t>‹Nº›</a:t>
            </a:fld>
            <a:endParaRPr lang="es-CO"/>
          </a:p>
        </p:txBody>
      </p:sp>
    </p:spTree>
    <p:extLst>
      <p:ext uri="{BB962C8B-B14F-4D97-AF65-F5344CB8AC3E}">
        <p14:creationId xmlns:p14="http://schemas.microsoft.com/office/powerpoint/2010/main" val="28722419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6911B9-9469-4E37-BFB9-C21E68FD3AD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A270107-3860-4532-9CF1-9A58447C2A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E7825CA-DE50-4D56-8647-C0E55125F1E2}"/>
              </a:ext>
            </a:extLst>
          </p:cNvPr>
          <p:cNvSpPr>
            <a:spLocks noGrp="1"/>
          </p:cNvSpPr>
          <p:nvPr>
            <p:ph type="dt" sz="half" idx="10"/>
          </p:nvPr>
        </p:nvSpPr>
        <p:spPr/>
        <p:txBody>
          <a:bodyPr/>
          <a:lstStyle/>
          <a:p>
            <a:fld id="{6763AFCE-33A9-40BB-8B29-89ED9B279F55}" type="datetimeFigureOut">
              <a:rPr lang="es-CO" smtClean="0"/>
              <a:t>23/07/2021</a:t>
            </a:fld>
            <a:endParaRPr lang="es-CO"/>
          </a:p>
        </p:txBody>
      </p:sp>
      <p:sp>
        <p:nvSpPr>
          <p:cNvPr id="5" name="Marcador de pie de página 4">
            <a:extLst>
              <a:ext uri="{FF2B5EF4-FFF2-40B4-BE49-F238E27FC236}">
                <a16:creationId xmlns:a16="http://schemas.microsoft.com/office/drawing/2014/main" id="{823AF0DA-6757-436F-98AB-87BB9EBC18C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B98167F-0DAD-4BE6-89F7-C79B42B3B92E}"/>
              </a:ext>
            </a:extLst>
          </p:cNvPr>
          <p:cNvSpPr>
            <a:spLocks noGrp="1"/>
          </p:cNvSpPr>
          <p:nvPr>
            <p:ph type="sldNum" sz="quarter" idx="12"/>
          </p:nvPr>
        </p:nvSpPr>
        <p:spPr/>
        <p:txBody>
          <a:bodyPr/>
          <a:lstStyle/>
          <a:p>
            <a:fld id="{ECEE3223-0816-4360-9024-8E7324ABDE7F}" type="slidenum">
              <a:rPr lang="es-CO" smtClean="0"/>
              <a:t>‹Nº›</a:t>
            </a:fld>
            <a:endParaRPr lang="es-CO"/>
          </a:p>
        </p:txBody>
      </p:sp>
    </p:spTree>
    <p:extLst>
      <p:ext uri="{BB962C8B-B14F-4D97-AF65-F5344CB8AC3E}">
        <p14:creationId xmlns:p14="http://schemas.microsoft.com/office/powerpoint/2010/main" val="16725621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045EFF-9F56-4A78-87A9-59F9667619E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AE962BD4-1B78-42A0-95D9-C349EC51319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937A2456-8C54-4EE6-9B89-6160E54786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722C5A89-0F90-4298-B014-01EE3A5ED17F}"/>
              </a:ext>
            </a:extLst>
          </p:cNvPr>
          <p:cNvSpPr>
            <a:spLocks noGrp="1"/>
          </p:cNvSpPr>
          <p:nvPr>
            <p:ph type="dt" sz="half" idx="10"/>
          </p:nvPr>
        </p:nvSpPr>
        <p:spPr/>
        <p:txBody>
          <a:bodyPr/>
          <a:lstStyle/>
          <a:p>
            <a:fld id="{6763AFCE-33A9-40BB-8B29-89ED9B279F55}" type="datetimeFigureOut">
              <a:rPr lang="es-CO" smtClean="0"/>
              <a:t>23/07/2021</a:t>
            </a:fld>
            <a:endParaRPr lang="es-CO"/>
          </a:p>
        </p:txBody>
      </p:sp>
      <p:sp>
        <p:nvSpPr>
          <p:cNvPr id="6" name="Marcador de pie de página 5">
            <a:extLst>
              <a:ext uri="{FF2B5EF4-FFF2-40B4-BE49-F238E27FC236}">
                <a16:creationId xmlns:a16="http://schemas.microsoft.com/office/drawing/2014/main" id="{13B43D34-21BF-4DBD-858A-005A49209E0C}"/>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2A03E1FB-649D-40CD-8C9B-509C4579CA66}"/>
              </a:ext>
            </a:extLst>
          </p:cNvPr>
          <p:cNvSpPr>
            <a:spLocks noGrp="1"/>
          </p:cNvSpPr>
          <p:nvPr>
            <p:ph type="sldNum" sz="quarter" idx="12"/>
          </p:nvPr>
        </p:nvSpPr>
        <p:spPr/>
        <p:txBody>
          <a:bodyPr/>
          <a:lstStyle/>
          <a:p>
            <a:fld id="{ECEE3223-0816-4360-9024-8E7324ABDE7F}" type="slidenum">
              <a:rPr lang="es-CO" smtClean="0"/>
              <a:t>‹Nº›</a:t>
            </a:fld>
            <a:endParaRPr lang="es-CO"/>
          </a:p>
        </p:txBody>
      </p:sp>
    </p:spTree>
    <p:extLst>
      <p:ext uri="{BB962C8B-B14F-4D97-AF65-F5344CB8AC3E}">
        <p14:creationId xmlns:p14="http://schemas.microsoft.com/office/powerpoint/2010/main" val="3934990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4B8D78-ACAC-4EC1-9D45-73BA7806BFC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DC27EAC-74EE-4AF5-A061-806325FC74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1B5FA79-7443-4A85-A6FA-35C495C3B40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5470D1B6-E9BA-4DC8-BA87-A68E626430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A15DEE-28F0-4FC2-9061-14A06404CB5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E47EE812-ABF5-4A71-AADC-EC7D136EDB9B}"/>
              </a:ext>
            </a:extLst>
          </p:cNvPr>
          <p:cNvSpPr>
            <a:spLocks noGrp="1"/>
          </p:cNvSpPr>
          <p:nvPr>
            <p:ph type="dt" sz="half" idx="10"/>
          </p:nvPr>
        </p:nvSpPr>
        <p:spPr/>
        <p:txBody>
          <a:bodyPr/>
          <a:lstStyle/>
          <a:p>
            <a:fld id="{6763AFCE-33A9-40BB-8B29-89ED9B279F55}" type="datetimeFigureOut">
              <a:rPr lang="es-CO" smtClean="0"/>
              <a:t>23/07/2021</a:t>
            </a:fld>
            <a:endParaRPr lang="es-CO"/>
          </a:p>
        </p:txBody>
      </p:sp>
      <p:sp>
        <p:nvSpPr>
          <p:cNvPr id="8" name="Marcador de pie de página 7">
            <a:extLst>
              <a:ext uri="{FF2B5EF4-FFF2-40B4-BE49-F238E27FC236}">
                <a16:creationId xmlns:a16="http://schemas.microsoft.com/office/drawing/2014/main" id="{232700F5-1A7C-4B03-B20F-CCB56C5E5870}"/>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74CBE692-DE69-4A01-ACF9-35EFF1916087}"/>
              </a:ext>
            </a:extLst>
          </p:cNvPr>
          <p:cNvSpPr>
            <a:spLocks noGrp="1"/>
          </p:cNvSpPr>
          <p:nvPr>
            <p:ph type="sldNum" sz="quarter" idx="12"/>
          </p:nvPr>
        </p:nvSpPr>
        <p:spPr/>
        <p:txBody>
          <a:bodyPr/>
          <a:lstStyle/>
          <a:p>
            <a:fld id="{ECEE3223-0816-4360-9024-8E7324ABDE7F}" type="slidenum">
              <a:rPr lang="es-CO" smtClean="0"/>
              <a:t>‹Nº›</a:t>
            </a:fld>
            <a:endParaRPr lang="es-CO"/>
          </a:p>
        </p:txBody>
      </p:sp>
    </p:spTree>
    <p:extLst>
      <p:ext uri="{BB962C8B-B14F-4D97-AF65-F5344CB8AC3E}">
        <p14:creationId xmlns:p14="http://schemas.microsoft.com/office/powerpoint/2010/main" val="4853278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F4EBC2-78CA-4BF4-AA93-859846ADBF9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B9653878-496C-4794-A088-610C0712AA40}"/>
              </a:ext>
            </a:extLst>
          </p:cNvPr>
          <p:cNvSpPr>
            <a:spLocks noGrp="1"/>
          </p:cNvSpPr>
          <p:nvPr>
            <p:ph type="dt" sz="half" idx="10"/>
          </p:nvPr>
        </p:nvSpPr>
        <p:spPr/>
        <p:txBody>
          <a:bodyPr/>
          <a:lstStyle/>
          <a:p>
            <a:fld id="{6763AFCE-33A9-40BB-8B29-89ED9B279F55}" type="datetimeFigureOut">
              <a:rPr lang="es-CO" smtClean="0"/>
              <a:t>23/07/2021</a:t>
            </a:fld>
            <a:endParaRPr lang="es-CO"/>
          </a:p>
        </p:txBody>
      </p:sp>
      <p:sp>
        <p:nvSpPr>
          <p:cNvPr id="4" name="Marcador de pie de página 3">
            <a:extLst>
              <a:ext uri="{FF2B5EF4-FFF2-40B4-BE49-F238E27FC236}">
                <a16:creationId xmlns:a16="http://schemas.microsoft.com/office/drawing/2014/main" id="{D8FF805A-F262-4394-9DFE-E298DE3B2CAB}"/>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0374FF1A-7824-4264-93C7-197F95A799E0}"/>
              </a:ext>
            </a:extLst>
          </p:cNvPr>
          <p:cNvSpPr>
            <a:spLocks noGrp="1"/>
          </p:cNvSpPr>
          <p:nvPr>
            <p:ph type="sldNum" sz="quarter" idx="12"/>
          </p:nvPr>
        </p:nvSpPr>
        <p:spPr/>
        <p:txBody>
          <a:bodyPr/>
          <a:lstStyle/>
          <a:p>
            <a:fld id="{ECEE3223-0816-4360-9024-8E7324ABDE7F}" type="slidenum">
              <a:rPr lang="es-CO" smtClean="0"/>
              <a:t>‹Nº›</a:t>
            </a:fld>
            <a:endParaRPr lang="es-CO"/>
          </a:p>
        </p:txBody>
      </p:sp>
    </p:spTree>
    <p:extLst>
      <p:ext uri="{BB962C8B-B14F-4D97-AF65-F5344CB8AC3E}">
        <p14:creationId xmlns:p14="http://schemas.microsoft.com/office/powerpoint/2010/main" val="1411462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A4417C-BBE6-46BC-BD7F-C54A40D6BD56}"/>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5BA018F-4ABE-4F2F-9EF0-E3C2BB42622B}"/>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8D8399FE-4999-4367-BD53-9AB1F5D97386}"/>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3B53146-67FD-44CD-B99C-FCAFC872BA56}"/>
              </a:ext>
            </a:extLst>
          </p:cNvPr>
          <p:cNvSpPr>
            <a:spLocks noGrp="1"/>
          </p:cNvSpPr>
          <p:nvPr>
            <p:ph type="dt" sz="half" idx="10"/>
          </p:nvPr>
        </p:nvSpPr>
        <p:spPr/>
        <p:txBody>
          <a:bodyPr/>
          <a:lstStyle/>
          <a:p>
            <a:fld id="{B1AA30DF-E748-40C1-9B2B-4F25F75A62D5}" type="datetimeFigureOut">
              <a:rPr lang="es-CO" smtClean="0"/>
              <a:t>23/07/2021</a:t>
            </a:fld>
            <a:endParaRPr lang="es-CO"/>
          </a:p>
        </p:txBody>
      </p:sp>
      <p:sp>
        <p:nvSpPr>
          <p:cNvPr id="6" name="Marcador de pie de página 5">
            <a:extLst>
              <a:ext uri="{FF2B5EF4-FFF2-40B4-BE49-F238E27FC236}">
                <a16:creationId xmlns:a16="http://schemas.microsoft.com/office/drawing/2014/main" id="{93D05593-70D1-4F7E-A2B9-DA87CF220CC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BB19B85-6F3A-41A3-9E4A-E242C498F883}"/>
              </a:ext>
            </a:extLst>
          </p:cNvPr>
          <p:cNvSpPr>
            <a:spLocks noGrp="1"/>
          </p:cNvSpPr>
          <p:nvPr>
            <p:ph type="sldNum" sz="quarter" idx="12"/>
          </p:nvPr>
        </p:nvSpPr>
        <p:spPr/>
        <p:txBody>
          <a:bodyPr/>
          <a:lstStyle/>
          <a:p>
            <a:fld id="{372572B7-8B25-4A3E-AC2B-AE6692FE38BB}" type="slidenum">
              <a:rPr lang="es-CO" smtClean="0"/>
              <a:t>‹Nº›</a:t>
            </a:fld>
            <a:endParaRPr lang="es-CO"/>
          </a:p>
        </p:txBody>
      </p:sp>
    </p:spTree>
    <p:extLst>
      <p:ext uri="{BB962C8B-B14F-4D97-AF65-F5344CB8AC3E}">
        <p14:creationId xmlns:p14="http://schemas.microsoft.com/office/powerpoint/2010/main" val="40733621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17E03FF-09F0-4CCD-97CF-F1E6E655412E}"/>
              </a:ext>
            </a:extLst>
          </p:cNvPr>
          <p:cNvSpPr>
            <a:spLocks noGrp="1"/>
          </p:cNvSpPr>
          <p:nvPr>
            <p:ph type="dt" sz="half" idx="10"/>
          </p:nvPr>
        </p:nvSpPr>
        <p:spPr/>
        <p:txBody>
          <a:bodyPr/>
          <a:lstStyle/>
          <a:p>
            <a:fld id="{6763AFCE-33A9-40BB-8B29-89ED9B279F55}" type="datetimeFigureOut">
              <a:rPr lang="es-CO" smtClean="0"/>
              <a:t>23/07/2021</a:t>
            </a:fld>
            <a:endParaRPr lang="es-CO"/>
          </a:p>
        </p:txBody>
      </p:sp>
      <p:sp>
        <p:nvSpPr>
          <p:cNvPr id="3" name="Marcador de pie de página 2">
            <a:extLst>
              <a:ext uri="{FF2B5EF4-FFF2-40B4-BE49-F238E27FC236}">
                <a16:creationId xmlns:a16="http://schemas.microsoft.com/office/drawing/2014/main" id="{644FD98F-96D9-407B-ADB0-9DA3FF20521F}"/>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06FE2A4E-E09E-473B-8DD7-425824244CBA}"/>
              </a:ext>
            </a:extLst>
          </p:cNvPr>
          <p:cNvSpPr>
            <a:spLocks noGrp="1"/>
          </p:cNvSpPr>
          <p:nvPr>
            <p:ph type="sldNum" sz="quarter" idx="12"/>
          </p:nvPr>
        </p:nvSpPr>
        <p:spPr/>
        <p:txBody>
          <a:bodyPr/>
          <a:lstStyle/>
          <a:p>
            <a:fld id="{ECEE3223-0816-4360-9024-8E7324ABDE7F}" type="slidenum">
              <a:rPr lang="es-CO" smtClean="0"/>
              <a:t>‹Nº›</a:t>
            </a:fld>
            <a:endParaRPr lang="es-CO"/>
          </a:p>
        </p:txBody>
      </p:sp>
    </p:spTree>
    <p:extLst>
      <p:ext uri="{BB962C8B-B14F-4D97-AF65-F5344CB8AC3E}">
        <p14:creationId xmlns:p14="http://schemas.microsoft.com/office/powerpoint/2010/main" val="1706172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27FEAA-93B3-4FE9-BE38-11DB846CE3B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77F359E-99AA-4391-8C59-6D20162755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316DF4D5-48C8-46FE-8014-FDEE3AF95E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C584DC2-B1FB-4CA3-960E-2FCAC5305AFD}"/>
              </a:ext>
            </a:extLst>
          </p:cNvPr>
          <p:cNvSpPr>
            <a:spLocks noGrp="1"/>
          </p:cNvSpPr>
          <p:nvPr>
            <p:ph type="dt" sz="half" idx="10"/>
          </p:nvPr>
        </p:nvSpPr>
        <p:spPr/>
        <p:txBody>
          <a:bodyPr/>
          <a:lstStyle/>
          <a:p>
            <a:fld id="{6763AFCE-33A9-40BB-8B29-89ED9B279F55}" type="datetimeFigureOut">
              <a:rPr lang="es-CO" smtClean="0"/>
              <a:t>23/07/2021</a:t>
            </a:fld>
            <a:endParaRPr lang="es-CO"/>
          </a:p>
        </p:txBody>
      </p:sp>
      <p:sp>
        <p:nvSpPr>
          <p:cNvPr id="6" name="Marcador de pie de página 5">
            <a:extLst>
              <a:ext uri="{FF2B5EF4-FFF2-40B4-BE49-F238E27FC236}">
                <a16:creationId xmlns:a16="http://schemas.microsoft.com/office/drawing/2014/main" id="{0CDE46B3-82CE-4EC5-B0F0-5BC6AB38395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B33DBF3A-53FF-487F-9D57-7DB056F11730}"/>
              </a:ext>
            </a:extLst>
          </p:cNvPr>
          <p:cNvSpPr>
            <a:spLocks noGrp="1"/>
          </p:cNvSpPr>
          <p:nvPr>
            <p:ph type="sldNum" sz="quarter" idx="12"/>
          </p:nvPr>
        </p:nvSpPr>
        <p:spPr/>
        <p:txBody>
          <a:bodyPr/>
          <a:lstStyle/>
          <a:p>
            <a:fld id="{ECEE3223-0816-4360-9024-8E7324ABDE7F}" type="slidenum">
              <a:rPr lang="es-CO" smtClean="0"/>
              <a:t>‹Nº›</a:t>
            </a:fld>
            <a:endParaRPr lang="es-CO"/>
          </a:p>
        </p:txBody>
      </p:sp>
    </p:spTree>
    <p:extLst>
      <p:ext uri="{BB962C8B-B14F-4D97-AF65-F5344CB8AC3E}">
        <p14:creationId xmlns:p14="http://schemas.microsoft.com/office/powerpoint/2010/main" val="13061623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61CC6-6419-455E-82D9-C276620A23F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A756392E-BBFC-463D-8D4D-29E6725A18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D6B4A246-5567-4AF0-9C47-63532CAE91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EA07C78-9D11-4FA2-ABB0-685A24AB2247}"/>
              </a:ext>
            </a:extLst>
          </p:cNvPr>
          <p:cNvSpPr>
            <a:spLocks noGrp="1"/>
          </p:cNvSpPr>
          <p:nvPr>
            <p:ph type="dt" sz="half" idx="10"/>
          </p:nvPr>
        </p:nvSpPr>
        <p:spPr/>
        <p:txBody>
          <a:bodyPr/>
          <a:lstStyle/>
          <a:p>
            <a:fld id="{6763AFCE-33A9-40BB-8B29-89ED9B279F55}" type="datetimeFigureOut">
              <a:rPr lang="es-CO" smtClean="0"/>
              <a:t>23/07/2021</a:t>
            </a:fld>
            <a:endParaRPr lang="es-CO"/>
          </a:p>
        </p:txBody>
      </p:sp>
      <p:sp>
        <p:nvSpPr>
          <p:cNvPr id="6" name="Marcador de pie de página 5">
            <a:extLst>
              <a:ext uri="{FF2B5EF4-FFF2-40B4-BE49-F238E27FC236}">
                <a16:creationId xmlns:a16="http://schemas.microsoft.com/office/drawing/2014/main" id="{7D752954-9E74-4365-B6B8-2988B7BF1518}"/>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7C961EB-EB82-402C-A7EB-CE3FD87C00D5}"/>
              </a:ext>
            </a:extLst>
          </p:cNvPr>
          <p:cNvSpPr>
            <a:spLocks noGrp="1"/>
          </p:cNvSpPr>
          <p:nvPr>
            <p:ph type="sldNum" sz="quarter" idx="12"/>
          </p:nvPr>
        </p:nvSpPr>
        <p:spPr/>
        <p:txBody>
          <a:bodyPr/>
          <a:lstStyle/>
          <a:p>
            <a:fld id="{ECEE3223-0816-4360-9024-8E7324ABDE7F}" type="slidenum">
              <a:rPr lang="es-CO" smtClean="0"/>
              <a:t>‹Nº›</a:t>
            </a:fld>
            <a:endParaRPr lang="es-CO"/>
          </a:p>
        </p:txBody>
      </p:sp>
    </p:spTree>
    <p:extLst>
      <p:ext uri="{BB962C8B-B14F-4D97-AF65-F5344CB8AC3E}">
        <p14:creationId xmlns:p14="http://schemas.microsoft.com/office/powerpoint/2010/main" val="33380477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FDEECD-A521-43DB-9B1F-0589D441D0D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C4F9A2B7-4CF8-43A2-A8C3-7F8A28A0CF0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7559A8C-7228-4C6A-8071-1E878F001D51}"/>
              </a:ext>
            </a:extLst>
          </p:cNvPr>
          <p:cNvSpPr>
            <a:spLocks noGrp="1"/>
          </p:cNvSpPr>
          <p:nvPr>
            <p:ph type="dt" sz="half" idx="10"/>
          </p:nvPr>
        </p:nvSpPr>
        <p:spPr/>
        <p:txBody>
          <a:bodyPr/>
          <a:lstStyle/>
          <a:p>
            <a:fld id="{6763AFCE-33A9-40BB-8B29-89ED9B279F55}" type="datetimeFigureOut">
              <a:rPr lang="es-CO" smtClean="0"/>
              <a:t>23/07/2021</a:t>
            </a:fld>
            <a:endParaRPr lang="es-CO"/>
          </a:p>
        </p:txBody>
      </p:sp>
      <p:sp>
        <p:nvSpPr>
          <p:cNvPr id="5" name="Marcador de pie de página 4">
            <a:extLst>
              <a:ext uri="{FF2B5EF4-FFF2-40B4-BE49-F238E27FC236}">
                <a16:creationId xmlns:a16="http://schemas.microsoft.com/office/drawing/2014/main" id="{BD5EDEA8-2840-44AB-91CF-078B5E68BB9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11D2157-76DB-4CC2-B684-D37E4FAE2C22}"/>
              </a:ext>
            </a:extLst>
          </p:cNvPr>
          <p:cNvSpPr>
            <a:spLocks noGrp="1"/>
          </p:cNvSpPr>
          <p:nvPr>
            <p:ph type="sldNum" sz="quarter" idx="12"/>
          </p:nvPr>
        </p:nvSpPr>
        <p:spPr/>
        <p:txBody>
          <a:bodyPr/>
          <a:lstStyle/>
          <a:p>
            <a:fld id="{ECEE3223-0816-4360-9024-8E7324ABDE7F}" type="slidenum">
              <a:rPr lang="es-CO" smtClean="0"/>
              <a:t>‹Nº›</a:t>
            </a:fld>
            <a:endParaRPr lang="es-CO"/>
          </a:p>
        </p:txBody>
      </p:sp>
    </p:spTree>
    <p:extLst>
      <p:ext uri="{BB962C8B-B14F-4D97-AF65-F5344CB8AC3E}">
        <p14:creationId xmlns:p14="http://schemas.microsoft.com/office/powerpoint/2010/main" val="37946465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62A6FB4-E023-4433-9360-D22AF7C46A3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709D2770-DAA2-4A91-BFFC-865FF2B4DFB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5BF75E8-160C-40DB-ADB0-28B2E3088B25}"/>
              </a:ext>
            </a:extLst>
          </p:cNvPr>
          <p:cNvSpPr>
            <a:spLocks noGrp="1"/>
          </p:cNvSpPr>
          <p:nvPr>
            <p:ph type="dt" sz="half" idx="10"/>
          </p:nvPr>
        </p:nvSpPr>
        <p:spPr/>
        <p:txBody>
          <a:bodyPr/>
          <a:lstStyle/>
          <a:p>
            <a:fld id="{6763AFCE-33A9-40BB-8B29-89ED9B279F55}" type="datetimeFigureOut">
              <a:rPr lang="es-CO" smtClean="0"/>
              <a:t>23/07/2021</a:t>
            </a:fld>
            <a:endParaRPr lang="es-CO"/>
          </a:p>
        </p:txBody>
      </p:sp>
      <p:sp>
        <p:nvSpPr>
          <p:cNvPr id="5" name="Marcador de pie de página 4">
            <a:extLst>
              <a:ext uri="{FF2B5EF4-FFF2-40B4-BE49-F238E27FC236}">
                <a16:creationId xmlns:a16="http://schemas.microsoft.com/office/drawing/2014/main" id="{43E3E0F2-1BCF-47C2-836A-9DA94E3FDF0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0709E96-0933-4E15-9502-C297F7218614}"/>
              </a:ext>
            </a:extLst>
          </p:cNvPr>
          <p:cNvSpPr>
            <a:spLocks noGrp="1"/>
          </p:cNvSpPr>
          <p:nvPr>
            <p:ph type="sldNum" sz="quarter" idx="12"/>
          </p:nvPr>
        </p:nvSpPr>
        <p:spPr/>
        <p:txBody>
          <a:bodyPr/>
          <a:lstStyle/>
          <a:p>
            <a:fld id="{ECEE3223-0816-4360-9024-8E7324ABDE7F}" type="slidenum">
              <a:rPr lang="es-CO" smtClean="0"/>
              <a:t>‹Nº›</a:t>
            </a:fld>
            <a:endParaRPr lang="es-CO"/>
          </a:p>
        </p:txBody>
      </p:sp>
    </p:spTree>
    <p:extLst>
      <p:ext uri="{BB962C8B-B14F-4D97-AF65-F5344CB8AC3E}">
        <p14:creationId xmlns:p14="http://schemas.microsoft.com/office/powerpoint/2010/main" val="11842080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88E003-B137-4BAB-AF84-6D533C9D94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2DFDFFFD-884F-4095-9C6A-2F91011466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01557EB2-8D6A-4318-AB8B-6A579809A6FC}"/>
              </a:ext>
            </a:extLst>
          </p:cNvPr>
          <p:cNvSpPr>
            <a:spLocks noGrp="1"/>
          </p:cNvSpPr>
          <p:nvPr>
            <p:ph type="dt" sz="half" idx="10"/>
          </p:nvPr>
        </p:nvSpPr>
        <p:spPr/>
        <p:txBody>
          <a:bodyPr/>
          <a:lstStyle/>
          <a:p>
            <a:fld id="{6D22D54D-FB35-44CF-9655-EED9C7268FFD}" type="datetimeFigureOut">
              <a:rPr lang="es-CO" smtClean="0"/>
              <a:t>23/07/2021</a:t>
            </a:fld>
            <a:endParaRPr lang="es-CO"/>
          </a:p>
        </p:txBody>
      </p:sp>
      <p:sp>
        <p:nvSpPr>
          <p:cNvPr id="5" name="Marcador de pie de página 4">
            <a:extLst>
              <a:ext uri="{FF2B5EF4-FFF2-40B4-BE49-F238E27FC236}">
                <a16:creationId xmlns:a16="http://schemas.microsoft.com/office/drawing/2014/main" id="{14B386A3-0A0A-41AF-90CC-787219AA1AF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169FC2C-B181-4396-89F8-70F11D14E8BF}"/>
              </a:ext>
            </a:extLst>
          </p:cNvPr>
          <p:cNvSpPr>
            <a:spLocks noGrp="1"/>
          </p:cNvSpPr>
          <p:nvPr>
            <p:ph type="sldNum" sz="quarter" idx="12"/>
          </p:nvPr>
        </p:nvSpPr>
        <p:spPr/>
        <p:txBody>
          <a:bodyPr/>
          <a:lstStyle/>
          <a:p>
            <a:fld id="{99C089C2-C0B0-4C3C-B315-B8459B59268A}" type="slidenum">
              <a:rPr lang="es-CO" smtClean="0"/>
              <a:t>‹Nº›</a:t>
            </a:fld>
            <a:endParaRPr lang="es-CO"/>
          </a:p>
        </p:txBody>
      </p:sp>
    </p:spTree>
    <p:extLst>
      <p:ext uri="{BB962C8B-B14F-4D97-AF65-F5344CB8AC3E}">
        <p14:creationId xmlns:p14="http://schemas.microsoft.com/office/powerpoint/2010/main" val="12102700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40A3D7-0A7C-4901-9CC8-30F194A6B2E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C458243-3202-482E-826D-34488BD6489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FB3E94D-07B2-4E75-9F99-2B478F006DD5}"/>
              </a:ext>
            </a:extLst>
          </p:cNvPr>
          <p:cNvSpPr>
            <a:spLocks noGrp="1"/>
          </p:cNvSpPr>
          <p:nvPr>
            <p:ph type="dt" sz="half" idx="10"/>
          </p:nvPr>
        </p:nvSpPr>
        <p:spPr/>
        <p:txBody>
          <a:bodyPr/>
          <a:lstStyle/>
          <a:p>
            <a:fld id="{6D22D54D-FB35-44CF-9655-EED9C7268FFD}" type="datetimeFigureOut">
              <a:rPr lang="es-CO" smtClean="0"/>
              <a:t>23/07/2021</a:t>
            </a:fld>
            <a:endParaRPr lang="es-CO"/>
          </a:p>
        </p:txBody>
      </p:sp>
      <p:sp>
        <p:nvSpPr>
          <p:cNvPr id="5" name="Marcador de pie de página 4">
            <a:extLst>
              <a:ext uri="{FF2B5EF4-FFF2-40B4-BE49-F238E27FC236}">
                <a16:creationId xmlns:a16="http://schemas.microsoft.com/office/drawing/2014/main" id="{B6ACAA9A-96C9-47C2-9270-C4EE7D846E4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4DD45F3-B7F4-4F07-9196-7A686A397A6A}"/>
              </a:ext>
            </a:extLst>
          </p:cNvPr>
          <p:cNvSpPr>
            <a:spLocks noGrp="1"/>
          </p:cNvSpPr>
          <p:nvPr>
            <p:ph type="sldNum" sz="quarter" idx="12"/>
          </p:nvPr>
        </p:nvSpPr>
        <p:spPr/>
        <p:txBody>
          <a:bodyPr/>
          <a:lstStyle/>
          <a:p>
            <a:fld id="{99C089C2-C0B0-4C3C-B315-B8459B59268A}" type="slidenum">
              <a:rPr lang="es-CO" smtClean="0"/>
              <a:t>‹Nº›</a:t>
            </a:fld>
            <a:endParaRPr lang="es-CO"/>
          </a:p>
        </p:txBody>
      </p:sp>
    </p:spTree>
    <p:extLst>
      <p:ext uri="{BB962C8B-B14F-4D97-AF65-F5344CB8AC3E}">
        <p14:creationId xmlns:p14="http://schemas.microsoft.com/office/powerpoint/2010/main" val="28891907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376391-4F17-4C83-94AA-B0F9D8838FA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9AEE2DE-2269-47A4-BAC1-B95D024929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B1F37EE-FBB3-423E-955A-2D040908294B}"/>
              </a:ext>
            </a:extLst>
          </p:cNvPr>
          <p:cNvSpPr>
            <a:spLocks noGrp="1"/>
          </p:cNvSpPr>
          <p:nvPr>
            <p:ph type="dt" sz="half" idx="10"/>
          </p:nvPr>
        </p:nvSpPr>
        <p:spPr/>
        <p:txBody>
          <a:bodyPr/>
          <a:lstStyle/>
          <a:p>
            <a:fld id="{6D22D54D-FB35-44CF-9655-EED9C7268FFD}" type="datetimeFigureOut">
              <a:rPr lang="es-CO" smtClean="0"/>
              <a:t>23/07/2021</a:t>
            </a:fld>
            <a:endParaRPr lang="es-CO"/>
          </a:p>
        </p:txBody>
      </p:sp>
      <p:sp>
        <p:nvSpPr>
          <p:cNvPr id="5" name="Marcador de pie de página 4">
            <a:extLst>
              <a:ext uri="{FF2B5EF4-FFF2-40B4-BE49-F238E27FC236}">
                <a16:creationId xmlns:a16="http://schemas.microsoft.com/office/drawing/2014/main" id="{8BADD84B-FB0D-4E7E-A47E-473E8FFD464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F7C13BE-C9C7-4CFE-8A88-7BAD4A80407C}"/>
              </a:ext>
            </a:extLst>
          </p:cNvPr>
          <p:cNvSpPr>
            <a:spLocks noGrp="1"/>
          </p:cNvSpPr>
          <p:nvPr>
            <p:ph type="sldNum" sz="quarter" idx="12"/>
          </p:nvPr>
        </p:nvSpPr>
        <p:spPr/>
        <p:txBody>
          <a:bodyPr/>
          <a:lstStyle/>
          <a:p>
            <a:fld id="{99C089C2-C0B0-4C3C-B315-B8459B59268A}" type="slidenum">
              <a:rPr lang="es-CO" smtClean="0"/>
              <a:t>‹Nº›</a:t>
            </a:fld>
            <a:endParaRPr lang="es-CO"/>
          </a:p>
        </p:txBody>
      </p:sp>
    </p:spTree>
    <p:extLst>
      <p:ext uri="{BB962C8B-B14F-4D97-AF65-F5344CB8AC3E}">
        <p14:creationId xmlns:p14="http://schemas.microsoft.com/office/powerpoint/2010/main" val="21643556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7FC93B-5FE1-48D4-BDB5-47C589EDC84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E687F43-5149-4E51-AABF-7FDFBE1818D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D3F5EF2B-F505-480C-BB3D-FFE239CF730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E4F92B93-D2AD-4FEC-ABBA-078F766F7724}"/>
              </a:ext>
            </a:extLst>
          </p:cNvPr>
          <p:cNvSpPr>
            <a:spLocks noGrp="1"/>
          </p:cNvSpPr>
          <p:nvPr>
            <p:ph type="dt" sz="half" idx="10"/>
          </p:nvPr>
        </p:nvSpPr>
        <p:spPr/>
        <p:txBody>
          <a:bodyPr/>
          <a:lstStyle/>
          <a:p>
            <a:fld id="{6D22D54D-FB35-44CF-9655-EED9C7268FFD}" type="datetimeFigureOut">
              <a:rPr lang="es-CO" smtClean="0"/>
              <a:t>23/07/2021</a:t>
            </a:fld>
            <a:endParaRPr lang="es-CO"/>
          </a:p>
        </p:txBody>
      </p:sp>
      <p:sp>
        <p:nvSpPr>
          <p:cNvPr id="6" name="Marcador de pie de página 5">
            <a:extLst>
              <a:ext uri="{FF2B5EF4-FFF2-40B4-BE49-F238E27FC236}">
                <a16:creationId xmlns:a16="http://schemas.microsoft.com/office/drawing/2014/main" id="{3138590E-1CA7-4B7B-812F-92361B0BF04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D88D6B1-4769-4455-8D09-FC4F053313AE}"/>
              </a:ext>
            </a:extLst>
          </p:cNvPr>
          <p:cNvSpPr>
            <a:spLocks noGrp="1"/>
          </p:cNvSpPr>
          <p:nvPr>
            <p:ph type="sldNum" sz="quarter" idx="12"/>
          </p:nvPr>
        </p:nvSpPr>
        <p:spPr/>
        <p:txBody>
          <a:bodyPr/>
          <a:lstStyle/>
          <a:p>
            <a:fld id="{99C089C2-C0B0-4C3C-B315-B8459B59268A}" type="slidenum">
              <a:rPr lang="es-CO" smtClean="0"/>
              <a:t>‹Nº›</a:t>
            </a:fld>
            <a:endParaRPr lang="es-CO"/>
          </a:p>
        </p:txBody>
      </p:sp>
    </p:spTree>
    <p:extLst>
      <p:ext uri="{BB962C8B-B14F-4D97-AF65-F5344CB8AC3E}">
        <p14:creationId xmlns:p14="http://schemas.microsoft.com/office/powerpoint/2010/main" val="23480987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14431B-6AAA-45ED-B19C-A107CB7498D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17F5E85-E53A-4935-A9B7-C60B7513DE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3CE8369-0F28-4853-B0D3-2FACA389438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15D2DA39-E17B-49F8-89AE-C298255EE9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9CB6F89-358D-49BD-8B6B-1CE2AE9A8A1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9642A160-DFFB-4CD1-A295-B0696C055CE8}"/>
              </a:ext>
            </a:extLst>
          </p:cNvPr>
          <p:cNvSpPr>
            <a:spLocks noGrp="1"/>
          </p:cNvSpPr>
          <p:nvPr>
            <p:ph type="dt" sz="half" idx="10"/>
          </p:nvPr>
        </p:nvSpPr>
        <p:spPr/>
        <p:txBody>
          <a:bodyPr/>
          <a:lstStyle/>
          <a:p>
            <a:fld id="{6D22D54D-FB35-44CF-9655-EED9C7268FFD}" type="datetimeFigureOut">
              <a:rPr lang="es-CO" smtClean="0"/>
              <a:t>23/07/2021</a:t>
            </a:fld>
            <a:endParaRPr lang="es-CO"/>
          </a:p>
        </p:txBody>
      </p:sp>
      <p:sp>
        <p:nvSpPr>
          <p:cNvPr id="8" name="Marcador de pie de página 7">
            <a:extLst>
              <a:ext uri="{FF2B5EF4-FFF2-40B4-BE49-F238E27FC236}">
                <a16:creationId xmlns:a16="http://schemas.microsoft.com/office/drawing/2014/main" id="{9552814E-78DC-47D5-A55E-444C1FC89679}"/>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0A56E94-3124-4494-9FAA-0CCE4708FD9A}"/>
              </a:ext>
            </a:extLst>
          </p:cNvPr>
          <p:cNvSpPr>
            <a:spLocks noGrp="1"/>
          </p:cNvSpPr>
          <p:nvPr>
            <p:ph type="sldNum" sz="quarter" idx="12"/>
          </p:nvPr>
        </p:nvSpPr>
        <p:spPr/>
        <p:txBody>
          <a:bodyPr/>
          <a:lstStyle/>
          <a:p>
            <a:fld id="{99C089C2-C0B0-4C3C-B315-B8459B59268A}" type="slidenum">
              <a:rPr lang="es-CO" smtClean="0"/>
              <a:t>‹Nº›</a:t>
            </a:fld>
            <a:endParaRPr lang="es-CO"/>
          </a:p>
        </p:txBody>
      </p:sp>
    </p:spTree>
    <p:extLst>
      <p:ext uri="{BB962C8B-B14F-4D97-AF65-F5344CB8AC3E}">
        <p14:creationId xmlns:p14="http://schemas.microsoft.com/office/powerpoint/2010/main" val="3029347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392CAD-FD28-4FCA-BE92-7316963CB6B6}"/>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0629DCF-5F63-4FA4-AABA-14D9A23DCB1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B3459F9-DFF6-4163-BED9-6979B2971D32}"/>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7F54BF28-AEE5-4B07-B150-771D62DF64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EBC669-087C-4FBA-BD43-463391FFB74B}"/>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6ED3E10C-25A8-421E-9046-6CAF9124F76F}"/>
              </a:ext>
            </a:extLst>
          </p:cNvPr>
          <p:cNvSpPr>
            <a:spLocks noGrp="1"/>
          </p:cNvSpPr>
          <p:nvPr>
            <p:ph type="dt" sz="half" idx="10"/>
          </p:nvPr>
        </p:nvSpPr>
        <p:spPr/>
        <p:txBody>
          <a:bodyPr/>
          <a:lstStyle/>
          <a:p>
            <a:fld id="{B1AA30DF-E748-40C1-9B2B-4F25F75A62D5}" type="datetimeFigureOut">
              <a:rPr lang="es-CO" smtClean="0"/>
              <a:t>23/07/2021</a:t>
            </a:fld>
            <a:endParaRPr lang="es-CO"/>
          </a:p>
        </p:txBody>
      </p:sp>
      <p:sp>
        <p:nvSpPr>
          <p:cNvPr id="8" name="Marcador de pie de página 7">
            <a:extLst>
              <a:ext uri="{FF2B5EF4-FFF2-40B4-BE49-F238E27FC236}">
                <a16:creationId xmlns:a16="http://schemas.microsoft.com/office/drawing/2014/main" id="{4F17BB29-E245-4DA9-A475-7E17AAF244EE}"/>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3FE9F572-9E7A-420B-9765-DB1465679516}"/>
              </a:ext>
            </a:extLst>
          </p:cNvPr>
          <p:cNvSpPr>
            <a:spLocks noGrp="1"/>
          </p:cNvSpPr>
          <p:nvPr>
            <p:ph type="sldNum" sz="quarter" idx="12"/>
          </p:nvPr>
        </p:nvSpPr>
        <p:spPr/>
        <p:txBody>
          <a:bodyPr/>
          <a:lstStyle/>
          <a:p>
            <a:fld id="{372572B7-8B25-4A3E-AC2B-AE6692FE38BB}" type="slidenum">
              <a:rPr lang="es-CO" smtClean="0"/>
              <a:t>‹Nº›</a:t>
            </a:fld>
            <a:endParaRPr lang="es-CO"/>
          </a:p>
        </p:txBody>
      </p:sp>
    </p:spTree>
    <p:extLst>
      <p:ext uri="{BB962C8B-B14F-4D97-AF65-F5344CB8AC3E}">
        <p14:creationId xmlns:p14="http://schemas.microsoft.com/office/powerpoint/2010/main" val="1575806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940153-E16D-4F49-A13F-E2729ACDD13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0545345D-8BCF-4668-89D9-9C6AAED4FEB5}"/>
              </a:ext>
            </a:extLst>
          </p:cNvPr>
          <p:cNvSpPr>
            <a:spLocks noGrp="1"/>
          </p:cNvSpPr>
          <p:nvPr>
            <p:ph type="dt" sz="half" idx="10"/>
          </p:nvPr>
        </p:nvSpPr>
        <p:spPr/>
        <p:txBody>
          <a:bodyPr/>
          <a:lstStyle/>
          <a:p>
            <a:fld id="{6D22D54D-FB35-44CF-9655-EED9C7268FFD}" type="datetimeFigureOut">
              <a:rPr lang="es-CO" smtClean="0"/>
              <a:t>23/07/2021</a:t>
            </a:fld>
            <a:endParaRPr lang="es-CO"/>
          </a:p>
        </p:txBody>
      </p:sp>
      <p:sp>
        <p:nvSpPr>
          <p:cNvPr id="4" name="Marcador de pie de página 3">
            <a:extLst>
              <a:ext uri="{FF2B5EF4-FFF2-40B4-BE49-F238E27FC236}">
                <a16:creationId xmlns:a16="http://schemas.microsoft.com/office/drawing/2014/main" id="{4D947CA1-B73B-4DEC-9652-84BB4412F508}"/>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CF1FCEAA-03B7-4D4D-B405-E6CCADE89D58}"/>
              </a:ext>
            </a:extLst>
          </p:cNvPr>
          <p:cNvSpPr>
            <a:spLocks noGrp="1"/>
          </p:cNvSpPr>
          <p:nvPr>
            <p:ph type="sldNum" sz="quarter" idx="12"/>
          </p:nvPr>
        </p:nvSpPr>
        <p:spPr/>
        <p:txBody>
          <a:bodyPr/>
          <a:lstStyle/>
          <a:p>
            <a:fld id="{99C089C2-C0B0-4C3C-B315-B8459B59268A}" type="slidenum">
              <a:rPr lang="es-CO" smtClean="0"/>
              <a:t>‹Nº›</a:t>
            </a:fld>
            <a:endParaRPr lang="es-CO"/>
          </a:p>
        </p:txBody>
      </p:sp>
    </p:spTree>
    <p:extLst>
      <p:ext uri="{BB962C8B-B14F-4D97-AF65-F5344CB8AC3E}">
        <p14:creationId xmlns:p14="http://schemas.microsoft.com/office/powerpoint/2010/main" val="35594715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540127A-D340-4A19-86AE-06BCFA3F288A}"/>
              </a:ext>
            </a:extLst>
          </p:cNvPr>
          <p:cNvSpPr>
            <a:spLocks noGrp="1"/>
          </p:cNvSpPr>
          <p:nvPr>
            <p:ph type="dt" sz="half" idx="10"/>
          </p:nvPr>
        </p:nvSpPr>
        <p:spPr/>
        <p:txBody>
          <a:bodyPr/>
          <a:lstStyle/>
          <a:p>
            <a:fld id="{6D22D54D-FB35-44CF-9655-EED9C7268FFD}" type="datetimeFigureOut">
              <a:rPr lang="es-CO" smtClean="0"/>
              <a:t>23/07/2021</a:t>
            </a:fld>
            <a:endParaRPr lang="es-CO"/>
          </a:p>
        </p:txBody>
      </p:sp>
      <p:sp>
        <p:nvSpPr>
          <p:cNvPr id="3" name="Marcador de pie de página 2">
            <a:extLst>
              <a:ext uri="{FF2B5EF4-FFF2-40B4-BE49-F238E27FC236}">
                <a16:creationId xmlns:a16="http://schemas.microsoft.com/office/drawing/2014/main" id="{D787685A-6D8A-4528-8AA1-F85A0F89EB96}"/>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17863847-EA5A-48E1-BA48-B78AAED44B57}"/>
              </a:ext>
            </a:extLst>
          </p:cNvPr>
          <p:cNvSpPr>
            <a:spLocks noGrp="1"/>
          </p:cNvSpPr>
          <p:nvPr>
            <p:ph type="sldNum" sz="quarter" idx="12"/>
          </p:nvPr>
        </p:nvSpPr>
        <p:spPr/>
        <p:txBody>
          <a:bodyPr/>
          <a:lstStyle/>
          <a:p>
            <a:fld id="{99C089C2-C0B0-4C3C-B315-B8459B59268A}" type="slidenum">
              <a:rPr lang="es-CO" smtClean="0"/>
              <a:t>‹Nº›</a:t>
            </a:fld>
            <a:endParaRPr lang="es-CO"/>
          </a:p>
        </p:txBody>
      </p:sp>
    </p:spTree>
    <p:extLst>
      <p:ext uri="{BB962C8B-B14F-4D97-AF65-F5344CB8AC3E}">
        <p14:creationId xmlns:p14="http://schemas.microsoft.com/office/powerpoint/2010/main" val="42316230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AC120F-1B14-41B5-BFCD-B8A3DA363A8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011407F-07E5-49BF-838B-A67D04F2CA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F0EB991C-942B-4F89-99C3-0965634EA1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AAB7E89-95B2-4789-B1CD-CB20A53DA5C7}"/>
              </a:ext>
            </a:extLst>
          </p:cNvPr>
          <p:cNvSpPr>
            <a:spLocks noGrp="1"/>
          </p:cNvSpPr>
          <p:nvPr>
            <p:ph type="dt" sz="half" idx="10"/>
          </p:nvPr>
        </p:nvSpPr>
        <p:spPr/>
        <p:txBody>
          <a:bodyPr/>
          <a:lstStyle/>
          <a:p>
            <a:fld id="{6D22D54D-FB35-44CF-9655-EED9C7268FFD}" type="datetimeFigureOut">
              <a:rPr lang="es-CO" smtClean="0"/>
              <a:t>23/07/2021</a:t>
            </a:fld>
            <a:endParaRPr lang="es-CO"/>
          </a:p>
        </p:txBody>
      </p:sp>
      <p:sp>
        <p:nvSpPr>
          <p:cNvPr id="6" name="Marcador de pie de página 5">
            <a:extLst>
              <a:ext uri="{FF2B5EF4-FFF2-40B4-BE49-F238E27FC236}">
                <a16:creationId xmlns:a16="http://schemas.microsoft.com/office/drawing/2014/main" id="{B28C6058-4FAE-448B-9FE1-7A2EB41C22B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12F879D-0DEF-47BE-87E4-2CB5D1E1FBD1}"/>
              </a:ext>
            </a:extLst>
          </p:cNvPr>
          <p:cNvSpPr>
            <a:spLocks noGrp="1"/>
          </p:cNvSpPr>
          <p:nvPr>
            <p:ph type="sldNum" sz="quarter" idx="12"/>
          </p:nvPr>
        </p:nvSpPr>
        <p:spPr/>
        <p:txBody>
          <a:bodyPr/>
          <a:lstStyle/>
          <a:p>
            <a:fld id="{99C089C2-C0B0-4C3C-B315-B8459B59268A}" type="slidenum">
              <a:rPr lang="es-CO" smtClean="0"/>
              <a:t>‹Nº›</a:t>
            </a:fld>
            <a:endParaRPr lang="es-CO"/>
          </a:p>
        </p:txBody>
      </p:sp>
    </p:spTree>
    <p:extLst>
      <p:ext uri="{BB962C8B-B14F-4D97-AF65-F5344CB8AC3E}">
        <p14:creationId xmlns:p14="http://schemas.microsoft.com/office/powerpoint/2010/main" val="19742371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EC59A2-D643-4438-B335-44C36CC7A3D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815D55E9-83DF-4E21-9375-23B36C7F8D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15D8E294-31A3-44C6-8DE3-EFE8157E6C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C9AFE2B-9781-46ED-A9E6-B56D039489CD}"/>
              </a:ext>
            </a:extLst>
          </p:cNvPr>
          <p:cNvSpPr>
            <a:spLocks noGrp="1"/>
          </p:cNvSpPr>
          <p:nvPr>
            <p:ph type="dt" sz="half" idx="10"/>
          </p:nvPr>
        </p:nvSpPr>
        <p:spPr/>
        <p:txBody>
          <a:bodyPr/>
          <a:lstStyle/>
          <a:p>
            <a:fld id="{6D22D54D-FB35-44CF-9655-EED9C7268FFD}" type="datetimeFigureOut">
              <a:rPr lang="es-CO" smtClean="0"/>
              <a:t>23/07/2021</a:t>
            </a:fld>
            <a:endParaRPr lang="es-CO"/>
          </a:p>
        </p:txBody>
      </p:sp>
      <p:sp>
        <p:nvSpPr>
          <p:cNvPr id="6" name="Marcador de pie de página 5">
            <a:extLst>
              <a:ext uri="{FF2B5EF4-FFF2-40B4-BE49-F238E27FC236}">
                <a16:creationId xmlns:a16="http://schemas.microsoft.com/office/drawing/2014/main" id="{9B81B56E-E5E1-4A6B-899E-76F9310A4E9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852A9A5-FE68-41FA-8D07-1694B0C48F18}"/>
              </a:ext>
            </a:extLst>
          </p:cNvPr>
          <p:cNvSpPr>
            <a:spLocks noGrp="1"/>
          </p:cNvSpPr>
          <p:nvPr>
            <p:ph type="sldNum" sz="quarter" idx="12"/>
          </p:nvPr>
        </p:nvSpPr>
        <p:spPr/>
        <p:txBody>
          <a:bodyPr/>
          <a:lstStyle/>
          <a:p>
            <a:fld id="{99C089C2-C0B0-4C3C-B315-B8459B59268A}" type="slidenum">
              <a:rPr lang="es-CO" smtClean="0"/>
              <a:t>‹Nº›</a:t>
            </a:fld>
            <a:endParaRPr lang="es-CO"/>
          </a:p>
        </p:txBody>
      </p:sp>
    </p:spTree>
    <p:extLst>
      <p:ext uri="{BB962C8B-B14F-4D97-AF65-F5344CB8AC3E}">
        <p14:creationId xmlns:p14="http://schemas.microsoft.com/office/powerpoint/2010/main" val="22693322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C487A1-4CDE-4161-8B97-77E90CCF7C0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C3DAD739-1271-4CE9-85F4-0B386854B5B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8C18273-C672-464E-826F-87688A463B48}"/>
              </a:ext>
            </a:extLst>
          </p:cNvPr>
          <p:cNvSpPr>
            <a:spLocks noGrp="1"/>
          </p:cNvSpPr>
          <p:nvPr>
            <p:ph type="dt" sz="half" idx="10"/>
          </p:nvPr>
        </p:nvSpPr>
        <p:spPr/>
        <p:txBody>
          <a:bodyPr/>
          <a:lstStyle/>
          <a:p>
            <a:fld id="{6D22D54D-FB35-44CF-9655-EED9C7268FFD}" type="datetimeFigureOut">
              <a:rPr lang="es-CO" smtClean="0"/>
              <a:t>23/07/2021</a:t>
            </a:fld>
            <a:endParaRPr lang="es-CO"/>
          </a:p>
        </p:txBody>
      </p:sp>
      <p:sp>
        <p:nvSpPr>
          <p:cNvPr id="5" name="Marcador de pie de página 4">
            <a:extLst>
              <a:ext uri="{FF2B5EF4-FFF2-40B4-BE49-F238E27FC236}">
                <a16:creationId xmlns:a16="http://schemas.microsoft.com/office/drawing/2014/main" id="{AA8D61B8-D852-4994-8DCC-9C27BEC968C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50FC4B4-5DDE-402F-B6CA-86135BEE5771}"/>
              </a:ext>
            </a:extLst>
          </p:cNvPr>
          <p:cNvSpPr>
            <a:spLocks noGrp="1"/>
          </p:cNvSpPr>
          <p:nvPr>
            <p:ph type="sldNum" sz="quarter" idx="12"/>
          </p:nvPr>
        </p:nvSpPr>
        <p:spPr/>
        <p:txBody>
          <a:bodyPr/>
          <a:lstStyle/>
          <a:p>
            <a:fld id="{99C089C2-C0B0-4C3C-B315-B8459B59268A}" type="slidenum">
              <a:rPr lang="es-CO" smtClean="0"/>
              <a:t>‹Nº›</a:t>
            </a:fld>
            <a:endParaRPr lang="es-CO"/>
          </a:p>
        </p:txBody>
      </p:sp>
    </p:spTree>
    <p:extLst>
      <p:ext uri="{BB962C8B-B14F-4D97-AF65-F5344CB8AC3E}">
        <p14:creationId xmlns:p14="http://schemas.microsoft.com/office/powerpoint/2010/main" val="10445140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FF81F4D-740A-48A5-A4CE-A629E365DAD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67789E6-A322-45DB-94D2-2FA4FAF474C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9AE449C-98AB-4A78-B246-D0AF328459D9}"/>
              </a:ext>
            </a:extLst>
          </p:cNvPr>
          <p:cNvSpPr>
            <a:spLocks noGrp="1"/>
          </p:cNvSpPr>
          <p:nvPr>
            <p:ph type="dt" sz="half" idx="10"/>
          </p:nvPr>
        </p:nvSpPr>
        <p:spPr/>
        <p:txBody>
          <a:bodyPr/>
          <a:lstStyle/>
          <a:p>
            <a:fld id="{6D22D54D-FB35-44CF-9655-EED9C7268FFD}" type="datetimeFigureOut">
              <a:rPr lang="es-CO" smtClean="0"/>
              <a:t>23/07/2021</a:t>
            </a:fld>
            <a:endParaRPr lang="es-CO"/>
          </a:p>
        </p:txBody>
      </p:sp>
      <p:sp>
        <p:nvSpPr>
          <p:cNvPr id="5" name="Marcador de pie de página 4">
            <a:extLst>
              <a:ext uri="{FF2B5EF4-FFF2-40B4-BE49-F238E27FC236}">
                <a16:creationId xmlns:a16="http://schemas.microsoft.com/office/drawing/2014/main" id="{246E5AED-8DB7-4993-87F4-A5A496A074B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355F65E-8B8A-41EA-80CC-5BFD94F38F3B}"/>
              </a:ext>
            </a:extLst>
          </p:cNvPr>
          <p:cNvSpPr>
            <a:spLocks noGrp="1"/>
          </p:cNvSpPr>
          <p:nvPr>
            <p:ph type="sldNum" sz="quarter" idx="12"/>
          </p:nvPr>
        </p:nvSpPr>
        <p:spPr/>
        <p:txBody>
          <a:bodyPr/>
          <a:lstStyle/>
          <a:p>
            <a:fld id="{99C089C2-C0B0-4C3C-B315-B8459B59268A}" type="slidenum">
              <a:rPr lang="es-CO" smtClean="0"/>
              <a:t>‹Nº›</a:t>
            </a:fld>
            <a:endParaRPr lang="es-CO"/>
          </a:p>
        </p:txBody>
      </p:sp>
    </p:spTree>
    <p:extLst>
      <p:ext uri="{BB962C8B-B14F-4D97-AF65-F5344CB8AC3E}">
        <p14:creationId xmlns:p14="http://schemas.microsoft.com/office/powerpoint/2010/main" val="2791438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D21073-07C8-469F-84A3-F03EA1E083B8}"/>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DA7E89EE-0F84-409F-875F-6BE284D6573B}"/>
              </a:ext>
            </a:extLst>
          </p:cNvPr>
          <p:cNvSpPr>
            <a:spLocks noGrp="1"/>
          </p:cNvSpPr>
          <p:nvPr>
            <p:ph type="dt" sz="half" idx="10"/>
          </p:nvPr>
        </p:nvSpPr>
        <p:spPr/>
        <p:txBody>
          <a:bodyPr/>
          <a:lstStyle/>
          <a:p>
            <a:fld id="{B1AA30DF-E748-40C1-9B2B-4F25F75A62D5}" type="datetimeFigureOut">
              <a:rPr lang="es-CO" smtClean="0"/>
              <a:t>23/07/2021</a:t>
            </a:fld>
            <a:endParaRPr lang="es-CO"/>
          </a:p>
        </p:txBody>
      </p:sp>
      <p:sp>
        <p:nvSpPr>
          <p:cNvPr id="4" name="Marcador de pie de página 3">
            <a:extLst>
              <a:ext uri="{FF2B5EF4-FFF2-40B4-BE49-F238E27FC236}">
                <a16:creationId xmlns:a16="http://schemas.microsoft.com/office/drawing/2014/main" id="{61035CD0-0749-4969-9813-EB77681E88AB}"/>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20282BA9-E049-4620-BD70-05B38B6EF2E9}"/>
              </a:ext>
            </a:extLst>
          </p:cNvPr>
          <p:cNvSpPr>
            <a:spLocks noGrp="1"/>
          </p:cNvSpPr>
          <p:nvPr>
            <p:ph type="sldNum" sz="quarter" idx="12"/>
          </p:nvPr>
        </p:nvSpPr>
        <p:spPr/>
        <p:txBody>
          <a:bodyPr/>
          <a:lstStyle/>
          <a:p>
            <a:fld id="{372572B7-8B25-4A3E-AC2B-AE6692FE38BB}" type="slidenum">
              <a:rPr lang="es-CO" smtClean="0"/>
              <a:t>‹Nº›</a:t>
            </a:fld>
            <a:endParaRPr lang="es-CO"/>
          </a:p>
        </p:txBody>
      </p:sp>
    </p:spTree>
    <p:extLst>
      <p:ext uri="{BB962C8B-B14F-4D97-AF65-F5344CB8AC3E}">
        <p14:creationId xmlns:p14="http://schemas.microsoft.com/office/powerpoint/2010/main" val="2234578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E3ACC65-A791-4619-85F6-4E86416260BD}"/>
              </a:ext>
            </a:extLst>
          </p:cNvPr>
          <p:cNvSpPr>
            <a:spLocks noGrp="1"/>
          </p:cNvSpPr>
          <p:nvPr>
            <p:ph type="dt" sz="half" idx="10"/>
          </p:nvPr>
        </p:nvSpPr>
        <p:spPr/>
        <p:txBody>
          <a:bodyPr/>
          <a:lstStyle/>
          <a:p>
            <a:fld id="{B1AA30DF-E748-40C1-9B2B-4F25F75A62D5}" type="datetimeFigureOut">
              <a:rPr lang="es-CO" smtClean="0"/>
              <a:t>23/07/2021</a:t>
            </a:fld>
            <a:endParaRPr lang="es-CO"/>
          </a:p>
        </p:txBody>
      </p:sp>
      <p:sp>
        <p:nvSpPr>
          <p:cNvPr id="3" name="Marcador de pie de página 2">
            <a:extLst>
              <a:ext uri="{FF2B5EF4-FFF2-40B4-BE49-F238E27FC236}">
                <a16:creationId xmlns:a16="http://schemas.microsoft.com/office/drawing/2014/main" id="{84A65713-2F58-48A0-B540-98D8D810CB81}"/>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0186AA25-44F0-476C-B651-66F701C12FE8}"/>
              </a:ext>
            </a:extLst>
          </p:cNvPr>
          <p:cNvSpPr>
            <a:spLocks noGrp="1"/>
          </p:cNvSpPr>
          <p:nvPr>
            <p:ph type="sldNum" sz="quarter" idx="12"/>
          </p:nvPr>
        </p:nvSpPr>
        <p:spPr/>
        <p:txBody>
          <a:bodyPr/>
          <a:lstStyle/>
          <a:p>
            <a:fld id="{372572B7-8B25-4A3E-AC2B-AE6692FE38BB}" type="slidenum">
              <a:rPr lang="es-CO" smtClean="0"/>
              <a:t>‹Nº›</a:t>
            </a:fld>
            <a:endParaRPr lang="es-CO"/>
          </a:p>
        </p:txBody>
      </p:sp>
    </p:spTree>
    <p:extLst>
      <p:ext uri="{BB962C8B-B14F-4D97-AF65-F5344CB8AC3E}">
        <p14:creationId xmlns:p14="http://schemas.microsoft.com/office/powerpoint/2010/main" val="4187183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AAA3F5-ABC4-4FEC-911F-7F0BAA7988E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66AD39B-822B-4540-A6F5-73330EF1D45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D75DDCAD-C871-4A4A-A19A-B30416F2911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9688D69-AB11-4259-9BA5-C828DCB06ACA}"/>
              </a:ext>
            </a:extLst>
          </p:cNvPr>
          <p:cNvSpPr>
            <a:spLocks noGrp="1"/>
          </p:cNvSpPr>
          <p:nvPr>
            <p:ph type="dt" sz="half" idx="10"/>
          </p:nvPr>
        </p:nvSpPr>
        <p:spPr/>
        <p:txBody>
          <a:bodyPr/>
          <a:lstStyle/>
          <a:p>
            <a:fld id="{B1AA30DF-E748-40C1-9B2B-4F25F75A62D5}" type="datetimeFigureOut">
              <a:rPr lang="es-CO" smtClean="0"/>
              <a:t>23/07/2021</a:t>
            </a:fld>
            <a:endParaRPr lang="es-CO"/>
          </a:p>
        </p:txBody>
      </p:sp>
      <p:sp>
        <p:nvSpPr>
          <p:cNvPr id="6" name="Marcador de pie de página 5">
            <a:extLst>
              <a:ext uri="{FF2B5EF4-FFF2-40B4-BE49-F238E27FC236}">
                <a16:creationId xmlns:a16="http://schemas.microsoft.com/office/drawing/2014/main" id="{3D631A9B-9D53-4FA5-9D5D-2B320F89D5BC}"/>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0CA65BC6-72A0-4CA3-B245-72EBF78AD27E}"/>
              </a:ext>
            </a:extLst>
          </p:cNvPr>
          <p:cNvSpPr>
            <a:spLocks noGrp="1"/>
          </p:cNvSpPr>
          <p:nvPr>
            <p:ph type="sldNum" sz="quarter" idx="12"/>
          </p:nvPr>
        </p:nvSpPr>
        <p:spPr/>
        <p:txBody>
          <a:bodyPr/>
          <a:lstStyle/>
          <a:p>
            <a:fld id="{372572B7-8B25-4A3E-AC2B-AE6692FE38BB}" type="slidenum">
              <a:rPr lang="es-CO" smtClean="0"/>
              <a:t>‹Nº›</a:t>
            </a:fld>
            <a:endParaRPr lang="es-CO"/>
          </a:p>
        </p:txBody>
      </p:sp>
    </p:spTree>
    <p:extLst>
      <p:ext uri="{BB962C8B-B14F-4D97-AF65-F5344CB8AC3E}">
        <p14:creationId xmlns:p14="http://schemas.microsoft.com/office/powerpoint/2010/main" val="866031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D49C23-170E-4F20-A66C-17A936FF619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EF43CAE7-41F0-49E6-9FCC-23F19EDC9E1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C726A48C-39A5-4C56-9079-36AF4359595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F58486C-331C-4850-B7FB-E11218FF7803}"/>
              </a:ext>
            </a:extLst>
          </p:cNvPr>
          <p:cNvSpPr>
            <a:spLocks noGrp="1"/>
          </p:cNvSpPr>
          <p:nvPr>
            <p:ph type="dt" sz="half" idx="10"/>
          </p:nvPr>
        </p:nvSpPr>
        <p:spPr/>
        <p:txBody>
          <a:bodyPr/>
          <a:lstStyle/>
          <a:p>
            <a:fld id="{B1AA30DF-E748-40C1-9B2B-4F25F75A62D5}" type="datetimeFigureOut">
              <a:rPr lang="es-CO" smtClean="0"/>
              <a:t>23/07/2021</a:t>
            </a:fld>
            <a:endParaRPr lang="es-CO"/>
          </a:p>
        </p:txBody>
      </p:sp>
      <p:sp>
        <p:nvSpPr>
          <p:cNvPr id="6" name="Marcador de pie de página 5">
            <a:extLst>
              <a:ext uri="{FF2B5EF4-FFF2-40B4-BE49-F238E27FC236}">
                <a16:creationId xmlns:a16="http://schemas.microsoft.com/office/drawing/2014/main" id="{645E7257-CF13-4661-B1A6-30708188FFB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B8A8D6C-F0F4-4811-8818-AE00E2B77B59}"/>
              </a:ext>
            </a:extLst>
          </p:cNvPr>
          <p:cNvSpPr>
            <a:spLocks noGrp="1"/>
          </p:cNvSpPr>
          <p:nvPr>
            <p:ph type="sldNum" sz="quarter" idx="12"/>
          </p:nvPr>
        </p:nvSpPr>
        <p:spPr/>
        <p:txBody>
          <a:bodyPr/>
          <a:lstStyle/>
          <a:p>
            <a:fld id="{372572B7-8B25-4A3E-AC2B-AE6692FE38BB}" type="slidenum">
              <a:rPr lang="es-CO" smtClean="0"/>
              <a:t>‹Nº›</a:t>
            </a:fld>
            <a:endParaRPr lang="es-CO"/>
          </a:p>
        </p:txBody>
      </p:sp>
    </p:spTree>
    <p:extLst>
      <p:ext uri="{BB962C8B-B14F-4D97-AF65-F5344CB8AC3E}">
        <p14:creationId xmlns:p14="http://schemas.microsoft.com/office/powerpoint/2010/main" val="2677928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descr="Imagen que contiene Texto&#10;&#10;Descripción generada automáticamente">
            <a:extLst>
              <a:ext uri="{FF2B5EF4-FFF2-40B4-BE49-F238E27FC236}">
                <a16:creationId xmlns:a16="http://schemas.microsoft.com/office/drawing/2014/main" id="{F3D5152C-E9CD-4EDD-B6A0-C5FC0BFC748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arcador de fecha 3">
            <a:extLst>
              <a:ext uri="{FF2B5EF4-FFF2-40B4-BE49-F238E27FC236}">
                <a16:creationId xmlns:a16="http://schemas.microsoft.com/office/drawing/2014/main" id="{91324FCD-2ABB-4BF9-9946-2B2218AE4C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AA30DF-E748-40C1-9B2B-4F25F75A62D5}" type="datetimeFigureOut">
              <a:rPr lang="es-CO" smtClean="0"/>
              <a:t>23/07/2021</a:t>
            </a:fld>
            <a:endParaRPr lang="es-CO"/>
          </a:p>
        </p:txBody>
      </p:sp>
      <p:sp>
        <p:nvSpPr>
          <p:cNvPr id="5" name="Marcador de pie de página 4">
            <a:extLst>
              <a:ext uri="{FF2B5EF4-FFF2-40B4-BE49-F238E27FC236}">
                <a16:creationId xmlns:a16="http://schemas.microsoft.com/office/drawing/2014/main" id="{C2FD49CF-003F-41B1-BD18-E847C8197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E115FB66-D7DA-4CD7-9117-72276C637C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572B7-8B25-4A3E-AC2B-AE6692FE38BB}" type="slidenum">
              <a:rPr lang="es-CO" smtClean="0"/>
              <a:t>‹Nº›</a:t>
            </a:fld>
            <a:endParaRPr lang="es-CO"/>
          </a:p>
        </p:txBody>
      </p:sp>
    </p:spTree>
    <p:extLst>
      <p:ext uri="{BB962C8B-B14F-4D97-AF65-F5344CB8AC3E}">
        <p14:creationId xmlns:p14="http://schemas.microsoft.com/office/powerpoint/2010/main" val="1901188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descr="Imagen que contiene Gráfico&#10;&#10;Descripción generada automáticamente">
            <a:extLst>
              <a:ext uri="{FF2B5EF4-FFF2-40B4-BE49-F238E27FC236}">
                <a16:creationId xmlns:a16="http://schemas.microsoft.com/office/drawing/2014/main" id="{06381895-6B8A-4AAC-8496-B4E138252D3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título 1">
            <a:extLst>
              <a:ext uri="{FF2B5EF4-FFF2-40B4-BE49-F238E27FC236}">
                <a16:creationId xmlns:a16="http://schemas.microsoft.com/office/drawing/2014/main" id="{9C2A8622-456E-4EBA-A079-1E675C00731D}"/>
              </a:ext>
            </a:extLst>
          </p:cNvPr>
          <p:cNvSpPr>
            <a:spLocks noGrp="1"/>
          </p:cNvSpPr>
          <p:nvPr>
            <p:ph type="title"/>
          </p:nvPr>
        </p:nvSpPr>
        <p:spPr>
          <a:xfrm>
            <a:off x="838200" y="191960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0FD6D39-FAF7-4447-B626-4B4A4DF353F2}"/>
              </a:ext>
            </a:extLst>
          </p:cNvPr>
          <p:cNvSpPr>
            <a:spLocks noGrp="1"/>
          </p:cNvSpPr>
          <p:nvPr>
            <p:ph type="body" idx="1"/>
          </p:nvPr>
        </p:nvSpPr>
        <p:spPr>
          <a:xfrm>
            <a:off x="838200" y="3428999"/>
            <a:ext cx="10515600" cy="2790826"/>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9E5572AA-4F57-4B8E-9824-2877C1B39D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89381-53EF-4658-89A9-55A931B71BA8}" type="datetimeFigureOut">
              <a:rPr lang="es-CO" smtClean="0"/>
              <a:t>23/07/2021</a:t>
            </a:fld>
            <a:endParaRPr lang="es-CO"/>
          </a:p>
        </p:txBody>
      </p:sp>
      <p:sp>
        <p:nvSpPr>
          <p:cNvPr id="5" name="Marcador de pie de página 4">
            <a:extLst>
              <a:ext uri="{FF2B5EF4-FFF2-40B4-BE49-F238E27FC236}">
                <a16:creationId xmlns:a16="http://schemas.microsoft.com/office/drawing/2014/main" id="{352F6952-5C89-4901-A5A6-98E4F3FED7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D74C864D-4E7A-4BE1-AA97-250C664C5F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0A60B-3B3E-43D9-8AC9-D7CF532472DC}" type="slidenum">
              <a:rPr lang="es-CO" smtClean="0"/>
              <a:t>‹Nº›</a:t>
            </a:fld>
            <a:endParaRPr lang="es-CO"/>
          </a:p>
        </p:txBody>
      </p:sp>
    </p:spTree>
    <p:extLst>
      <p:ext uri="{BB962C8B-B14F-4D97-AF65-F5344CB8AC3E}">
        <p14:creationId xmlns:p14="http://schemas.microsoft.com/office/powerpoint/2010/main" val="3639687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descr="Imagen que contiene Forma&#10;&#10;Descripción generada automáticamente">
            <a:extLst>
              <a:ext uri="{FF2B5EF4-FFF2-40B4-BE49-F238E27FC236}">
                <a16:creationId xmlns:a16="http://schemas.microsoft.com/office/drawing/2014/main" id="{4FADC321-0F1A-4BA5-A7B2-56CCE54387C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título 1">
            <a:extLst>
              <a:ext uri="{FF2B5EF4-FFF2-40B4-BE49-F238E27FC236}">
                <a16:creationId xmlns:a16="http://schemas.microsoft.com/office/drawing/2014/main" id="{BB0B7991-E799-4F78-928F-829B37073A0A}"/>
              </a:ext>
            </a:extLst>
          </p:cNvPr>
          <p:cNvSpPr>
            <a:spLocks noGrp="1"/>
          </p:cNvSpPr>
          <p:nvPr>
            <p:ph type="title"/>
          </p:nvPr>
        </p:nvSpPr>
        <p:spPr>
          <a:xfrm>
            <a:off x="3581400" y="365125"/>
            <a:ext cx="6176554"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7036612-7DCA-4FF8-82A1-2152B9812B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9A7B241-3654-4CB4-99FF-63C16E9739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F0295C-F203-4A4F-B264-3CA14C308292}" type="datetimeFigureOut">
              <a:rPr lang="es-CO" smtClean="0"/>
              <a:t>23/07/2021</a:t>
            </a:fld>
            <a:endParaRPr lang="es-CO"/>
          </a:p>
        </p:txBody>
      </p:sp>
      <p:sp>
        <p:nvSpPr>
          <p:cNvPr id="5" name="Marcador de pie de página 4">
            <a:extLst>
              <a:ext uri="{FF2B5EF4-FFF2-40B4-BE49-F238E27FC236}">
                <a16:creationId xmlns:a16="http://schemas.microsoft.com/office/drawing/2014/main" id="{46C0E9C9-6406-4FD3-AB07-A61EB466AF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91384BA6-FCDA-4FDA-AACF-9A0AF154D2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BCE27-D7C3-4222-B1D8-E1B2A24012A3}" type="slidenum">
              <a:rPr lang="es-CO" smtClean="0"/>
              <a:t>‹Nº›</a:t>
            </a:fld>
            <a:endParaRPr lang="es-CO"/>
          </a:p>
        </p:txBody>
      </p:sp>
    </p:spTree>
    <p:extLst>
      <p:ext uri="{BB962C8B-B14F-4D97-AF65-F5344CB8AC3E}">
        <p14:creationId xmlns:p14="http://schemas.microsoft.com/office/powerpoint/2010/main" val="6319851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descr="Forma&#10;&#10;Descripción generada automáticamente">
            <a:extLst>
              <a:ext uri="{FF2B5EF4-FFF2-40B4-BE49-F238E27FC236}">
                <a16:creationId xmlns:a16="http://schemas.microsoft.com/office/drawing/2014/main" id="{C94E7FBA-B933-4D1B-B74E-550564BDF93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título 1">
            <a:extLst>
              <a:ext uri="{FF2B5EF4-FFF2-40B4-BE49-F238E27FC236}">
                <a16:creationId xmlns:a16="http://schemas.microsoft.com/office/drawing/2014/main" id="{783FAD7C-D91C-498B-A14C-81440B6FE7C9}"/>
              </a:ext>
            </a:extLst>
          </p:cNvPr>
          <p:cNvSpPr>
            <a:spLocks noGrp="1"/>
          </p:cNvSpPr>
          <p:nvPr>
            <p:ph type="title"/>
          </p:nvPr>
        </p:nvSpPr>
        <p:spPr>
          <a:xfrm>
            <a:off x="3581401" y="365125"/>
            <a:ext cx="611124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24DFF6EC-4A5A-4512-A2A8-B7A460C720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53CD214-0DA5-4106-8CEF-7F2EFE4AB9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63AFCE-33A9-40BB-8B29-89ED9B279F55}" type="datetimeFigureOut">
              <a:rPr lang="es-CO" smtClean="0"/>
              <a:t>23/07/2021</a:t>
            </a:fld>
            <a:endParaRPr lang="es-CO"/>
          </a:p>
        </p:txBody>
      </p:sp>
      <p:sp>
        <p:nvSpPr>
          <p:cNvPr id="5" name="Marcador de pie de página 4">
            <a:extLst>
              <a:ext uri="{FF2B5EF4-FFF2-40B4-BE49-F238E27FC236}">
                <a16:creationId xmlns:a16="http://schemas.microsoft.com/office/drawing/2014/main" id="{7BC1C269-9620-4931-9D36-F6F11B7166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8E2E249E-8F5C-4564-9EC5-19B1583DD4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E3223-0816-4360-9024-8E7324ABDE7F}" type="slidenum">
              <a:rPr lang="es-CO" smtClean="0"/>
              <a:t>‹Nº›</a:t>
            </a:fld>
            <a:endParaRPr lang="es-CO"/>
          </a:p>
        </p:txBody>
      </p:sp>
    </p:spTree>
    <p:extLst>
      <p:ext uri="{BB962C8B-B14F-4D97-AF65-F5344CB8AC3E}">
        <p14:creationId xmlns:p14="http://schemas.microsoft.com/office/powerpoint/2010/main" val="20315610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descr="Forma&#10;&#10;Descripción generada automáticamente con confianza baja">
            <a:extLst>
              <a:ext uri="{FF2B5EF4-FFF2-40B4-BE49-F238E27FC236}">
                <a16:creationId xmlns:a16="http://schemas.microsoft.com/office/drawing/2014/main" id="{948A63FC-F6A4-4480-9189-02EB4636C3D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título 1">
            <a:extLst>
              <a:ext uri="{FF2B5EF4-FFF2-40B4-BE49-F238E27FC236}">
                <a16:creationId xmlns:a16="http://schemas.microsoft.com/office/drawing/2014/main" id="{41105DDE-0624-4B7A-AB62-0485CBD6D015}"/>
              </a:ext>
            </a:extLst>
          </p:cNvPr>
          <p:cNvSpPr>
            <a:spLocks noGrp="1"/>
          </p:cNvSpPr>
          <p:nvPr>
            <p:ph type="title"/>
          </p:nvPr>
        </p:nvSpPr>
        <p:spPr>
          <a:xfrm>
            <a:off x="3581399" y="365125"/>
            <a:ext cx="6098177"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34E2B29A-02C3-491C-BFF4-29E2A31961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314C69C-D24C-4C51-9D47-9F16390D31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22D54D-FB35-44CF-9655-EED9C7268FFD}" type="datetimeFigureOut">
              <a:rPr lang="es-CO" smtClean="0"/>
              <a:t>23/07/2021</a:t>
            </a:fld>
            <a:endParaRPr lang="es-CO"/>
          </a:p>
        </p:txBody>
      </p:sp>
      <p:sp>
        <p:nvSpPr>
          <p:cNvPr id="5" name="Marcador de pie de página 4">
            <a:extLst>
              <a:ext uri="{FF2B5EF4-FFF2-40B4-BE49-F238E27FC236}">
                <a16:creationId xmlns:a16="http://schemas.microsoft.com/office/drawing/2014/main" id="{215D9F56-B5A2-4116-8624-D8907F63F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C19CB015-926E-496F-AE9B-71074E5856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C089C2-C0B0-4C3C-B315-B8459B59268A}" type="slidenum">
              <a:rPr lang="es-CO" smtClean="0"/>
              <a:t>‹Nº›</a:t>
            </a:fld>
            <a:endParaRPr lang="es-CO"/>
          </a:p>
        </p:txBody>
      </p:sp>
    </p:spTree>
    <p:extLst>
      <p:ext uri="{BB962C8B-B14F-4D97-AF65-F5344CB8AC3E}">
        <p14:creationId xmlns:p14="http://schemas.microsoft.com/office/powerpoint/2010/main" val="5599131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529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36BF5-8C0E-4F1D-83FA-588C2222231A}"/>
              </a:ext>
            </a:extLst>
          </p:cNvPr>
          <p:cNvSpPr>
            <a:spLocks noGrp="1"/>
          </p:cNvSpPr>
          <p:nvPr>
            <p:ph type="title"/>
          </p:nvPr>
        </p:nvSpPr>
        <p:spPr>
          <a:xfrm>
            <a:off x="3581400" y="365125"/>
            <a:ext cx="6587835" cy="2197966"/>
          </a:xfrm>
        </p:spPr>
        <p:txBody>
          <a:bodyPr>
            <a:normAutofit fontScale="90000"/>
          </a:bodyPr>
          <a:lstStyle/>
          <a:p>
            <a:r>
              <a:rPr lang="es-ES" b="1" dirty="0">
                <a:solidFill>
                  <a:schemeClr val="bg1"/>
                </a:solidFill>
              </a:rPr>
              <a:t>PROYECTOS DE ACUERDOS APROBADOS Y SANCIONADOS POR LA COMISIÓN PRIMERA</a:t>
            </a:r>
            <a:endParaRPr lang="es-CO" b="1" dirty="0">
              <a:solidFill>
                <a:schemeClr val="bg1"/>
              </a:solidFill>
            </a:endParaRPr>
          </a:p>
        </p:txBody>
      </p:sp>
      <p:sp>
        <p:nvSpPr>
          <p:cNvPr id="3" name="Marcador de contenido 2">
            <a:extLst>
              <a:ext uri="{FF2B5EF4-FFF2-40B4-BE49-F238E27FC236}">
                <a16:creationId xmlns:a16="http://schemas.microsoft.com/office/drawing/2014/main" id="{F4627818-A7CB-4FBF-8EFF-DAFB86EB4276}"/>
              </a:ext>
            </a:extLst>
          </p:cNvPr>
          <p:cNvSpPr>
            <a:spLocks noGrp="1"/>
          </p:cNvSpPr>
          <p:nvPr>
            <p:ph idx="1"/>
          </p:nvPr>
        </p:nvSpPr>
        <p:spPr>
          <a:xfrm>
            <a:off x="768929" y="2413147"/>
            <a:ext cx="5008418" cy="3902073"/>
          </a:xfrm>
        </p:spPr>
        <p:txBody>
          <a:bodyPr/>
          <a:lstStyle/>
          <a:p>
            <a:endParaRPr lang="es-CO" sz="1800" dirty="0">
              <a:effectLst/>
              <a:latin typeface="Century Gothic" panose="020B0502020202020204" pitchFamily="34" charset="0"/>
              <a:ea typeface="Times New Roman" panose="02020603050405020304" pitchFamily="18" charset="0"/>
              <a:cs typeface="Times New Roman" panose="02020603050405020304" pitchFamily="18" charset="0"/>
            </a:endParaRPr>
          </a:p>
          <a:p>
            <a:r>
              <a:rPr lang="es-CO" sz="18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rPr>
              <a:t>PROYECTO.</a:t>
            </a:r>
          </a:p>
          <a:p>
            <a:endParaRPr lang="es-CO" sz="18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p>
            <a:r>
              <a:rPr lang="es-CO" sz="20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rPr>
              <a:t>P.A 66 “</a:t>
            </a:r>
            <a:r>
              <a:rPr lang="es-CO" sz="20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Por el cual se establece el sistema de estacionamiento regulado en las vías pública del distrito y se dictan normas sobre su administración, control y supervisión”.</a:t>
            </a:r>
            <a:endParaRPr lang="es-CO" sz="2000" dirty="0">
              <a:solidFill>
                <a:schemeClr val="bg1"/>
              </a:solidFill>
              <a:latin typeface="Bookman Old Style" panose="02050604050505020204" pitchFamily="18" charset="0"/>
            </a:endParaRPr>
          </a:p>
        </p:txBody>
      </p:sp>
      <p:sp>
        <p:nvSpPr>
          <p:cNvPr id="9" name="Marcador de contenido 2">
            <a:extLst>
              <a:ext uri="{FF2B5EF4-FFF2-40B4-BE49-F238E27FC236}">
                <a16:creationId xmlns:a16="http://schemas.microsoft.com/office/drawing/2014/main" id="{E581ED6A-5EA8-407C-96C7-E59D7D423E9B}"/>
              </a:ext>
            </a:extLst>
          </p:cNvPr>
          <p:cNvSpPr txBox="1">
            <a:spLocks/>
          </p:cNvSpPr>
          <p:nvPr/>
        </p:nvSpPr>
        <p:spPr>
          <a:xfrm>
            <a:off x="6085609" y="2274600"/>
            <a:ext cx="5008418" cy="4040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CO" sz="1800" dirty="0">
              <a:latin typeface="Century Gothic" panose="020B0502020202020204" pitchFamily="34" charset="0"/>
              <a:ea typeface="Times New Roman" panose="02020603050405020304" pitchFamily="18" charset="0"/>
              <a:cs typeface="Times New Roman" panose="02020603050405020304" pitchFamily="18" charset="0"/>
            </a:endParaRPr>
          </a:p>
          <a:p>
            <a:r>
              <a:rPr lang="es-CO" sz="18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rPr>
              <a:t>PROYECTO.</a:t>
            </a:r>
          </a:p>
          <a:p>
            <a:pPr marL="0" indent="0">
              <a:buNone/>
            </a:pPr>
            <a:endParaRPr lang="es-CO" sz="18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r>
              <a:rPr lang="es-MX" sz="20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rPr>
              <a:t>P.A 80 “Por medio del cual se modifica el Acuerdo No. 0014 del 14 de Noviembre de 2019 el cual autoriza al Alcalde Distrital de Cartagena de Indias para la compra del terreno para la reubicación de las familias indígenas del Cabildo Indígena Zenú de </a:t>
            </a:r>
            <a:r>
              <a:rPr lang="es-MX" sz="2000" dirty="0" err="1">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rPr>
              <a:t>Membrillal</a:t>
            </a:r>
            <a:r>
              <a:rPr lang="es-MX" sz="20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rPr>
              <a:t> – CAIZEM” </a:t>
            </a:r>
            <a:endParaRPr lang="es-CO" sz="20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5717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74F993-1B5C-4572-B8D7-62FBFD4F6EB8}"/>
              </a:ext>
            </a:extLst>
          </p:cNvPr>
          <p:cNvSpPr>
            <a:spLocks noGrp="1"/>
          </p:cNvSpPr>
          <p:nvPr>
            <p:ph type="title"/>
          </p:nvPr>
        </p:nvSpPr>
        <p:spPr>
          <a:xfrm>
            <a:off x="6334540" y="1547330"/>
            <a:ext cx="5208103" cy="4351338"/>
          </a:xfrm>
        </p:spPr>
        <p:txBody>
          <a:bodyPr>
            <a:normAutofit/>
          </a:bodyPr>
          <a:lstStyle/>
          <a:p>
            <a:pPr marL="285750" indent="-285750">
              <a:buFont typeface="Arial" panose="020B0604020202020204" pitchFamily="34" charset="0"/>
              <a:buChar char="•"/>
            </a:pPr>
            <a:r>
              <a:rPr lang="es-CO" sz="1800" dirty="0">
                <a:latin typeface="Bookman Old Style" panose="02050604050505020204" pitchFamily="18" charset="0"/>
              </a:rPr>
              <a:t>PROYECTO.</a:t>
            </a:r>
            <a:br>
              <a:rPr lang="es-CO" sz="1800" dirty="0">
                <a:latin typeface="Bookman Old Style" panose="02050604050505020204" pitchFamily="18" charset="0"/>
              </a:rPr>
            </a:br>
            <a:br>
              <a:rPr lang="es-CO" sz="1800" dirty="0">
                <a:latin typeface="Bookman Old Style" panose="02050604050505020204" pitchFamily="18" charset="0"/>
              </a:rPr>
            </a:br>
            <a:br>
              <a:rPr lang="es-CO" sz="1800" dirty="0">
                <a:latin typeface="Bookman Old Style" panose="02050604050505020204" pitchFamily="18" charset="0"/>
              </a:rPr>
            </a:br>
            <a:r>
              <a:rPr lang="es-CO" sz="1800" dirty="0">
                <a:latin typeface="Bookman Old Style" panose="02050604050505020204" pitchFamily="18" charset="0"/>
              </a:rPr>
              <a:t>P.A 86 “Por medio del cual se realiza un traslado presupuestal entre unidades ejecutoras en el Presupuesto de Rentas, Recursos de capital y Recursos de fondos especiales; las Apropiaciones de funcionamiento y de Servicio a la deuda, así como el plan de Inversiones con Enfoque de Género para la vigencia fiscal del 1° de enero al 31 de diciembre de 2021 en el Distrito Turístico y Cultural de Cartagena de indias y se dictan otras disposiciones”</a:t>
            </a:r>
          </a:p>
        </p:txBody>
      </p:sp>
      <p:sp>
        <p:nvSpPr>
          <p:cNvPr id="3" name="Marcador de contenido 2">
            <a:extLst>
              <a:ext uri="{FF2B5EF4-FFF2-40B4-BE49-F238E27FC236}">
                <a16:creationId xmlns:a16="http://schemas.microsoft.com/office/drawing/2014/main" id="{20607F73-27E8-43BC-97CC-FC9BBEEA7FD3}"/>
              </a:ext>
            </a:extLst>
          </p:cNvPr>
          <p:cNvSpPr>
            <a:spLocks noGrp="1"/>
          </p:cNvSpPr>
          <p:nvPr>
            <p:ph idx="1"/>
          </p:nvPr>
        </p:nvSpPr>
        <p:spPr>
          <a:xfrm>
            <a:off x="838200" y="1825625"/>
            <a:ext cx="4661452" cy="4351338"/>
          </a:xfrm>
        </p:spPr>
        <p:txBody>
          <a:bodyPr>
            <a:normAutofit/>
          </a:bodyPr>
          <a:lstStyle/>
          <a:p>
            <a:r>
              <a:rPr lang="es-CO" sz="1800" dirty="0">
                <a:latin typeface="Bookman Old Style" panose="02050604050505020204" pitchFamily="18" charset="0"/>
              </a:rPr>
              <a:t>PROYECTO.</a:t>
            </a:r>
          </a:p>
          <a:p>
            <a:pPr marL="0" indent="0">
              <a:buNone/>
            </a:pPr>
            <a:endParaRPr lang="es-CO" sz="1800" dirty="0">
              <a:latin typeface="Bookman Old Style" panose="02050604050505020204" pitchFamily="18" charset="0"/>
            </a:endParaRPr>
          </a:p>
          <a:p>
            <a:r>
              <a:rPr lang="es-CO" sz="1800" dirty="0">
                <a:latin typeface="Bookman Old Style" panose="02050604050505020204" pitchFamily="18" charset="0"/>
              </a:rPr>
              <a:t>P.A. 82 “Por medio del cual se realiza un Traslado entre Unidades Ejecutoras en el presupuesto de Rentas, Recursos de Capital y Recursos de Fondos Especiales; las Apropiaciones de Funcionamiento y de Servicio a la Deuda; así como el Plan de Inversiones con Enfoque de Género para la Vigencia Fiscal del 1 de enero al 31 de Diciembre de 2021 en el Distrito Turístico y Cultural de Cartagena de Indias”.</a:t>
            </a:r>
          </a:p>
          <a:p>
            <a:endParaRPr lang="es-CO" dirty="0"/>
          </a:p>
          <a:p>
            <a:endParaRPr lang="es-CO" dirty="0"/>
          </a:p>
        </p:txBody>
      </p:sp>
    </p:spTree>
    <p:extLst>
      <p:ext uri="{BB962C8B-B14F-4D97-AF65-F5344CB8AC3E}">
        <p14:creationId xmlns:p14="http://schemas.microsoft.com/office/powerpoint/2010/main" val="3391274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612343-6849-4FDF-AC50-143A8E4114B6}"/>
              </a:ext>
            </a:extLst>
          </p:cNvPr>
          <p:cNvSpPr>
            <a:spLocks noGrp="1"/>
          </p:cNvSpPr>
          <p:nvPr>
            <p:ph type="title"/>
          </p:nvPr>
        </p:nvSpPr>
        <p:spPr>
          <a:xfrm>
            <a:off x="3567546" y="193964"/>
            <a:ext cx="7031182" cy="1926215"/>
          </a:xfrm>
        </p:spPr>
        <p:txBody>
          <a:bodyPr>
            <a:normAutofit/>
          </a:bodyPr>
          <a:lstStyle/>
          <a:p>
            <a:r>
              <a:rPr lang="es-ES" sz="4000" b="1" dirty="0">
                <a:solidFill>
                  <a:schemeClr val="bg1"/>
                </a:solidFill>
              </a:rPr>
              <a:t>PROYECTOS DE ACUERDOS APROBADOS Y SANCIONADOS POR LA COMISIÓN TERCERA</a:t>
            </a:r>
            <a:endParaRPr lang="es-CO" sz="4000" dirty="0"/>
          </a:p>
        </p:txBody>
      </p:sp>
      <p:sp>
        <p:nvSpPr>
          <p:cNvPr id="3" name="Marcador de contenido 2">
            <a:extLst>
              <a:ext uri="{FF2B5EF4-FFF2-40B4-BE49-F238E27FC236}">
                <a16:creationId xmlns:a16="http://schemas.microsoft.com/office/drawing/2014/main" id="{96F6FD92-3D21-4C91-9675-F8C4179E760D}"/>
              </a:ext>
            </a:extLst>
          </p:cNvPr>
          <p:cNvSpPr>
            <a:spLocks noGrp="1"/>
          </p:cNvSpPr>
          <p:nvPr>
            <p:ph idx="1"/>
          </p:nvPr>
        </p:nvSpPr>
        <p:spPr>
          <a:xfrm>
            <a:off x="838200" y="2355272"/>
            <a:ext cx="5257800" cy="4308763"/>
          </a:xfrm>
        </p:spPr>
        <p:txBody>
          <a:bodyPr>
            <a:normAutofit/>
          </a:bodyPr>
          <a:lstStyle/>
          <a:p>
            <a:r>
              <a:rPr lang="es-CO" sz="18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PROYECTO.</a:t>
            </a:r>
          </a:p>
          <a:p>
            <a:endParaRPr lang="es-CO" sz="18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algn="just"/>
            <a:r>
              <a:rPr lang="es-CO" sz="20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P.A. </a:t>
            </a:r>
            <a:r>
              <a:rPr lang="es-CO" sz="20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rPr>
              <a:t>73 “Por medio del cual se modifica Acuerdo 028 de 2004, por el cual se reglamenta el sistema de pasantías en la administración distrital de Cartagena de Indias”.</a:t>
            </a:r>
            <a:endParaRPr lang="es-CO" sz="2000" dirty="0">
              <a:solidFill>
                <a:schemeClr val="bg1"/>
              </a:solidFill>
              <a:latin typeface="Bookman Old Style" panose="02050604050505020204" pitchFamily="18" charset="0"/>
            </a:endParaRPr>
          </a:p>
        </p:txBody>
      </p:sp>
      <p:sp>
        <p:nvSpPr>
          <p:cNvPr id="4" name="Marcador de contenido 2">
            <a:extLst>
              <a:ext uri="{FF2B5EF4-FFF2-40B4-BE49-F238E27FC236}">
                <a16:creationId xmlns:a16="http://schemas.microsoft.com/office/drawing/2014/main" id="{5F72C417-5A73-482E-87AD-D9E16F48CB6A}"/>
              </a:ext>
            </a:extLst>
          </p:cNvPr>
          <p:cNvSpPr txBox="1">
            <a:spLocks/>
          </p:cNvSpPr>
          <p:nvPr/>
        </p:nvSpPr>
        <p:spPr>
          <a:xfrm>
            <a:off x="6225209" y="2272446"/>
            <a:ext cx="5257800" cy="4308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sz="18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rPr>
              <a:t>PROYECTO.</a:t>
            </a:r>
          </a:p>
          <a:p>
            <a:endParaRPr lang="es-CO" sz="18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algn="just"/>
            <a:r>
              <a:rPr lang="es-CO" sz="20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rPr>
              <a:t>P.A. 74 “Por medio del cual se promueve la creación de becas en las instituciones de educación superior de la ciudad de Cartagena, dirigidas a deportistas selección Cartagena que hayan participado en competencias nacionales”</a:t>
            </a:r>
            <a:endParaRPr lang="es-CO" sz="20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2212935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2AA718BB-D87E-488A-92B8-9D8480018E0B}"/>
              </a:ext>
            </a:extLst>
          </p:cNvPr>
          <p:cNvPicPr>
            <a:picLocks noGrp="1" noChangeAspect="1"/>
          </p:cNvPicPr>
          <p:nvPr>
            <p:ph idx="1"/>
          </p:nvPr>
        </p:nvPicPr>
        <p:blipFill>
          <a:blip r:embed="rId2"/>
          <a:stretch>
            <a:fillRect/>
          </a:stretch>
        </p:blipFill>
        <p:spPr>
          <a:xfrm>
            <a:off x="773653" y="2262947"/>
            <a:ext cx="5322347" cy="4351338"/>
          </a:xfrm>
          <a:prstGeom prst="rect">
            <a:avLst/>
          </a:prstGeom>
        </p:spPr>
      </p:pic>
      <p:sp>
        <p:nvSpPr>
          <p:cNvPr id="8" name="CuadroTexto 7">
            <a:extLst>
              <a:ext uri="{FF2B5EF4-FFF2-40B4-BE49-F238E27FC236}">
                <a16:creationId xmlns:a16="http://schemas.microsoft.com/office/drawing/2014/main" id="{2A17961A-108F-4C2F-A710-3CB653D8AD00}"/>
              </a:ext>
            </a:extLst>
          </p:cNvPr>
          <p:cNvSpPr txBox="1"/>
          <p:nvPr/>
        </p:nvSpPr>
        <p:spPr>
          <a:xfrm>
            <a:off x="6493565" y="2274838"/>
            <a:ext cx="4492487" cy="2308324"/>
          </a:xfrm>
          <a:prstGeom prst="rect">
            <a:avLst/>
          </a:prstGeom>
          <a:noFill/>
        </p:spPr>
        <p:txBody>
          <a:bodyPr wrap="square" rtlCol="0">
            <a:spAutoFit/>
          </a:bodyPr>
          <a:lstStyle/>
          <a:p>
            <a:pPr marL="285750" indent="-285750">
              <a:buFont typeface="Arial" panose="020B0604020202020204" pitchFamily="34" charset="0"/>
              <a:buChar char="•"/>
            </a:pPr>
            <a:r>
              <a:rPr lang="es-CO" dirty="0">
                <a:solidFill>
                  <a:schemeClr val="bg1"/>
                </a:solidFill>
                <a:latin typeface="Bookman Old Style" panose="02050604050505020204" pitchFamily="18" charset="0"/>
              </a:rPr>
              <a:t>PROYECTO.</a:t>
            </a:r>
          </a:p>
          <a:p>
            <a:pPr algn="just"/>
            <a:endParaRPr lang="es-CO" dirty="0">
              <a:solidFill>
                <a:schemeClr val="bg1"/>
              </a:solidFill>
              <a:latin typeface="Bookman Old Style" panose="02050604050505020204" pitchFamily="18" charset="0"/>
            </a:endParaRPr>
          </a:p>
          <a:p>
            <a:pPr marL="285750" indent="-285750" algn="just">
              <a:buFont typeface="Arial" panose="020B0604020202020204" pitchFamily="34" charset="0"/>
              <a:buChar char="•"/>
            </a:pPr>
            <a:endParaRPr lang="es-CO" dirty="0">
              <a:solidFill>
                <a:schemeClr val="bg1"/>
              </a:solidFill>
              <a:latin typeface="Bookman Old Style" panose="02050604050505020204" pitchFamily="18" charset="0"/>
            </a:endParaRPr>
          </a:p>
          <a:p>
            <a:pPr marL="285750" indent="-285750" algn="just">
              <a:buFont typeface="Arial" panose="020B0604020202020204" pitchFamily="34" charset="0"/>
              <a:buChar char="•"/>
            </a:pPr>
            <a:r>
              <a:rPr lang="es-CO" dirty="0">
                <a:solidFill>
                  <a:schemeClr val="bg1"/>
                </a:solidFill>
                <a:latin typeface="Bookman Old Style" panose="02050604050505020204" pitchFamily="18" charset="0"/>
              </a:rPr>
              <a:t>P.A 84 “Por el cual se conforma un consejo actuante para el dialogo social e inclusión que permita la construcción de bases sólidas para la paz urbana y rural de Cartagena”</a:t>
            </a:r>
          </a:p>
        </p:txBody>
      </p:sp>
    </p:spTree>
    <p:extLst>
      <p:ext uri="{BB962C8B-B14F-4D97-AF65-F5344CB8AC3E}">
        <p14:creationId xmlns:p14="http://schemas.microsoft.com/office/powerpoint/2010/main" val="1004433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FCE97E6-2921-459C-A560-CA7EC4FECB50}"/>
              </a:ext>
            </a:extLst>
          </p:cNvPr>
          <p:cNvSpPr>
            <a:spLocks noGrp="1"/>
          </p:cNvSpPr>
          <p:nvPr>
            <p:ph idx="1"/>
          </p:nvPr>
        </p:nvSpPr>
        <p:spPr>
          <a:xfrm>
            <a:off x="3449782" y="3283527"/>
            <a:ext cx="5486400" cy="2893436"/>
          </a:xfrm>
        </p:spPr>
        <p:txBody>
          <a:bodyPr>
            <a:normAutofit/>
          </a:bodyPr>
          <a:lstStyle/>
          <a:p>
            <a:pPr marL="0" indent="0" algn="ctr">
              <a:buNone/>
            </a:pPr>
            <a:r>
              <a:rPr lang="es-MX" sz="6600" dirty="0">
                <a:solidFill>
                  <a:schemeClr val="bg1"/>
                </a:solidFill>
                <a:latin typeface="Bookman Old Style" panose="02050604050505020204" pitchFamily="18" charset="0"/>
              </a:rPr>
              <a:t>GRACIAS</a:t>
            </a:r>
            <a:endParaRPr lang="es-CO" sz="66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478770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739DA8-F170-4EC8-BB29-30AEE9104625}"/>
              </a:ext>
            </a:extLst>
          </p:cNvPr>
          <p:cNvSpPr>
            <a:spLocks noGrp="1"/>
          </p:cNvSpPr>
          <p:nvPr>
            <p:ph type="ctrTitle"/>
          </p:nvPr>
        </p:nvSpPr>
        <p:spPr/>
        <p:txBody>
          <a:bodyPr/>
          <a:lstStyle/>
          <a:p>
            <a:r>
              <a:rPr lang="es-CO" b="1" i="1" dirty="0">
                <a:solidFill>
                  <a:srgbClr val="FF0000"/>
                </a:solidFill>
              </a:rPr>
              <a:t>BANCADA DE PARTIDO LIBERAL</a:t>
            </a:r>
            <a:endParaRPr lang="es-CO" b="1" i="1" dirty="0"/>
          </a:p>
        </p:txBody>
      </p:sp>
      <p:sp>
        <p:nvSpPr>
          <p:cNvPr id="3" name="Subtítulo 2">
            <a:extLst>
              <a:ext uri="{FF2B5EF4-FFF2-40B4-BE49-F238E27FC236}">
                <a16:creationId xmlns:a16="http://schemas.microsoft.com/office/drawing/2014/main" id="{7DC7E995-2E3E-43A8-B514-20C246AC1312}"/>
              </a:ext>
            </a:extLst>
          </p:cNvPr>
          <p:cNvSpPr>
            <a:spLocks noGrp="1"/>
          </p:cNvSpPr>
          <p:nvPr>
            <p:ph type="subTitle" idx="1"/>
          </p:nvPr>
        </p:nvSpPr>
        <p:spPr/>
        <p:txBody>
          <a:bodyPr/>
          <a:lstStyle/>
          <a:p>
            <a:endParaRPr lang="es-CO" dirty="0">
              <a:solidFill>
                <a:srgbClr val="FF0000"/>
              </a:solidFill>
            </a:endParaRPr>
          </a:p>
          <a:p>
            <a:pPr marL="342900" indent="-342900">
              <a:buFont typeface="Arial" panose="020B0604020202020204" pitchFamily="34" charset="0"/>
              <a:buChar char="•"/>
            </a:pPr>
            <a:r>
              <a:rPr lang="es-CO" dirty="0">
                <a:solidFill>
                  <a:srgbClr val="FF0000"/>
                </a:solidFill>
              </a:rPr>
              <a:t>GLORIA ESTRADA BENAVIDES</a:t>
            </a:r>
          </a:p>
          <a:p>
            <a:pPr marL="342900" indent="-342900">
              <a:buFont typeface="Arial" panose="020B0604020202020204" pitchFamily="34" charset="0"/>
              <a:buChar char="•"/>
            </a:pPr>
            <a:r>
              <a:rPr lang="es-CO" dirty="0">
                <a:solidFill>
                  <a:srgbClr val="FF0000"/>
                </a:solidFill>
              </a:rPr>
              <a:t>KATTYA MENDOZA SALEME</a:t>
            </a:r>
          </a:p>
          <a:p>
            <a:pPr marL="342900" indent="-342900">
              <a:buFont typeface="Arial" panose="020B0604020202020204" pitchFamily="34" charset="0"/>
              <a:buChar char="•"/>
            </a:pPr>
            <a:r>
              <a:rPr lang="es-CO" dirty="0">
                <a:solidFill>
                  <a:srgbClr val="FF0000"/>
                </a:solidFill>
              </a:rPr>
              <a:t>HERNANDO PIÑA ELLES </a:t>
            </a:r>
            <a:endParaRPr lang="en-US" dirty="0">
              <a:solidFill>
                <a:srgbClr val="FF0000"/>
              </a:solidFill>
            </a:endParaRPr>
          </a:p>
          <a:p>
            <a:endParaRPr lang="es-CO" dirty="0"/>
          </a:p>
        </p:txBody>
      </p:sp>
    </p:spTree>
    <p:extLst>
      <p:ext uri="{BB962C8B-B14F-4D97-AF65-F5344CB8AC3E}">
        <p14:creationId xmlns:p14="http://schemas.microsoft.com/office/powerpoint/2010/main" val="92014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08F6FBC-87E6-4769-9AC1-36D96A8CCEC6}"/>
              </a:ext>
            </a:extLst>
          </p:cNvPr>
          <p:cNvSpPr>
            <a:spLocks noGrp="1"/>
          </p:cNvSpPr>
          <p:nvPr>
            <p:ph idx="1"/>
          </p:nvPr>
        </p:nvSpPr>
        <p:spPr/>
        <p:txBody>
          <a:bodyPr/>
          <a:lstStyle/>
          <a:p>
            <a:endParaRPr lang="es-MX" dirty="0">
              <a:solidFill>
                <a:srgbClr val="FF0000"/>
              </a:solidFill>
            </a:endParaRPr>
          </a:p>
          <a:p>
            <a:r>
              <a:rPr lang="es-MX" dirty="0">
                <a:solidFill>
                  <a:srgbClr val="FF0000"/>
                </a:solidFill>
              </a:rPr>
              <a:t>13 PROPOSICIONES PRESENTADAS POR BANCADA  PARTIDO LIBERAL.</a:t>
            </a:r>
          </a:p>
          <a:p>
            <a:r>
              <a:rPr lang="es-CO" dirty="0">
                <a:solidFill>
                  <a:srgbClr val="FF0000"/>
                </a:solidFill>
              </a:rPr>
              <a:t>12 PROYECTOS DE ACUERDO PRESENTADOS POR COMISIONES:</a:t>
            </a:r>
          </a:p>
          <a:p>
            <a:pPr marL="0" indent="0">
              <a:buNone/>
            </a:pPr>
            <a:r>
              <a:rPr lang="es-CO" dirty="0">
                <a:solidFill>
                  <a:srgbClr val="FF0000"/>
                </a:solidFill>
              </a:rPr>
              <a:t>-COMISION PRIMERA: HERNANDO PIÑA ELLES </a:t>
            </a:r>
          </a:p>
          <a:p>
            <a:pPr marL="0" indent="0">
              <a:buNone/>
            </a:pPr>
            <a:r>
              <a:rPr lang="es-CO" dirty="0">
                <a:solidFill>
                  <a:srgbClr val="FF0000"/>
                </a:solidFill>
              </a:rPr>
              <a:t>-COMISION TERCERA: GLORIA ESTRADA BENAVIDES  Y KATTYA MENDOZA SALEME.</a:t>
            </a:r>
          </a:p>
        </p:txBody>
      </p:sp>
    </p:spTree>
    <p:extLst>
      <p:ext uri="{BB962C8B-B14F-4D97-AF65-F5344CB8AC3E}">
        <p14:creationId xmlns:p14="http://schemas.microsoft.com/office/powerpoint/2010/main" val="2057140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4AB5DA-D5EB-4709-B896-2AAB92413891}"/>
              </a:ext>
            </a:extLst>
          </p:cNvPr>
          <p:cNvSpPr>
            <a:spLocks noGrp="1"/>
          </p:cNvSpPr>
          <p:nvPr>
            <p:ph type="title"/>
          </p:nvPr>
        </p:nvSpPr>
        <p:spPr>
          <a:xfrm>
            <a:off x="1062606" y="2207484"/>
            <a:ext cx="4702089" cy="4110188"/>
          </a:xfrm>
        </p:spPr>
        <p:txBody>
          <a:bodyPr>
            <a:noAutofit/>
          </a:bodyPr>
          <a:lstStyle/>
          <a:p>
            <a:pPr algn="ctr">
              <a:spcBef>
                <a:spcPts val="0"/>
              </a:spcBef>
            </a:pPr>
            <a:br>
              <a:rPr lang="es-MX" sz="1800" dirty="0">
                <a:solidFill>
                  <a:schemeClr val="bg1"/>
                </a:solidFill>
                <a:latin typeface="Bookman Old Style" panose="02050604050505020204" pitchFamily="18" charset="0"/>
              </a:rPr>
            </a:br>
            <a:r>
              <a:rPr lang="es-MX" sz="1800" dirty="0">
                <a:solidFill>
                  <a:schemeClr val="bg1"/>
                </a:solidFill>
                <a:latin typeface="Bookman Old Style" panose="02050604050505020204" pitchFamily="18" charset="0"/>
              </a:rPr>
              <a:t>PROPOSICION No. 013</a:t>
            </a:r>
            <a:br>
              <a:rPr lang="es-MX" sz="1800" dirty="0">
                <a:solidFill>
                  <a:schemeClr val="bg1"/>
                </a:solidFill>
                <a:latin typeface="Bookman Old Style" panose="02050604050505020204" pitchFamily="18" charset="0"/>
              </a:rPr>
            </a:br>
            <a:br>
              <a:rPr lang="es-MX" sz="1800" dirty="0">
                <a:solidFill>
                  <a:schemeClr val="bg1"/>
                </a:solidFill>
                <a:latin typeface="Bookman Old Style" panose="02050604050505020204" pitchFamily="18" charset="0"/>
              </a:rPr>
            </a:br>
            <a:r>
              <a:rPr lang="es-MX" sz="1800" dirty="0">
                <a:solidFill>
                  <a:schemeClr val="bg1"/>
                </a:solidFill>
                <a:latin typeface="Bookman Old Style" panose="02050604050505020204" pitchFamily="18" charset="0"/>
              </a:rPr>
              <a:t>DIRECTORA DEL PLAN DE EMERGENCIA SOCIAL PEDRO ROMERO </a:t>
            </a:r>
            <a:br>
              <a:rPr lang="es-MX" sz="1800" dirty="0">
                <a:solidFill>
                  <a:schemeClr val="bg1"/>
                </a:solidFill>
                <a:latin typeface="Bookman Old Style" panose="02050604050505020204" pitchFamily="18" charset="0"/>
              </a:rPr>
            </a:br>
            <a:br>
              <a:rPr lang="es-MX" sz="1800" b="0" i="0" u="none" strike="noStrike" dirty="0">
                <a:solidFill>
                  <a:schemeClr val="bg1"/>
                </a:solidFill>
                <a:effectLst/>
                <a:latin typeface="Bookman Old Style" panose="02050604050505020204" pitchFamily="18" charset="0"/>
              </a:rPr>
            </a:br>
            <a:br>
              <a:rPr lang="es-MX" sz="1800" b="0" i="0" u="none" strike="noStrike" dirty="0">
                <a:solidFill>
                  <a:schemeClr val="bg1"/>
                </a:solidFill>
                <a:effectLst/>
                <a:latin typeface="Bookman Old Style" panose="02050604050505020204" pitchFamily="18" charset="0"/>
              </a:rPr>
            </a:br>
            <a:r>
              <a:rPr lang="es-ES" sz="1800" dirty="0">
                <a:solidFill>
                  <a:schemeClr val="bg1"/>
                </a:solidFill>
                <a:latin typeface="Bookman Old Style" panose="02050604050505020204" pitchFamily="18" charset="0"/>
              </a:rPr>
              <a:t>La presente Proposición es teniendo en cuenta la importancia de dichas dependencias en la Administración Distrital y que no fueron programadas en la presentación de los informes de conformidad con los Artículos 38 y 39 del Acuerdo 014 de 2018 (Reglamento Interno del Concejo).</a:t>
            </a:r>
            <a:r>
              <a:rPr lang="es-MX" sz="1800" b="0" i="0" u="none" strike="noStrike" dirty="0">
                <a:solidFill>
                  <a:schemeClr val="bg1"/>
                </a:solidFill>
                <a:effectLst/>
                <a:latin typeface="Bookman Old Style" panose="02050604050505020204" pitchFamily="18" charset="0"/>
              </a:rPr>
              <a:t> </a:t>
            </a:r>
            <a:br>
              <a:rPr lang="es-MX" sz="1800" b="0" dirty="0">
                <a:solidFill>
                  <a:schemeClr val="bg1"/>
                </a:solidFill>
                <a:effectLst/>
              </a:rPr>
            </a:br>
            <a:endParaRPr lang="es-CO" sz="1800" dirty="0">
              <a:solidFill>
                <a:schemeClr val="bg1"/>
              </a:solidFill>
            </a:endParaRPr>
          </a:p>
        </p:txBody>
      </p:sp>
      <p:sp>
        <p:nvSpPr>
          <p:cNvPr id="3" name="Marcador de contenido 2">
            <a:extLst>
              <a:ext uri="{FF2B5EF4-FFF2-40B4-BE49-F238E27FC236}">
                <a16:creationId xmlns:a16="http://schemas.microsoft.com/office/drawing/2014/main" id="{002452BE-9EC7-45A4-AA79-953812899CF2}"/>
              </a:ext>
            </a:extLst>
          </p:cNvPr>
          <p:cNvSpPr>
            <a:spLocks noGrp="1"/>
          </p:cNvSpPr>
          <p:nvPr>
            <p:ph idx="1"/>
          </p:nvPr>
        </p:nvSpPr>
        <p:spPr>
          <a:xfrm>
            <a:off x="6799947" y="2523572"/>
            <a:ext cx="5024137" cy="4110189"/>
          </a:xfrm>
        </p:spPr>
        <p:txBody>
          <a:bodyPr>
            <a:normAutofit fontScale="70000" lnSpcReduction="20000"/>
          </a:bodyPr>
          <a:lstStyle/>
          <a:p>
            <a:pPr marL="0" indent="0" algn="ctr">
              <a:spcBef>
                <a:spcPts val="0"/>
              </a:spcBef>
              <a:spcAft>
                <a:spcPts val="800"/>
              </a:spcAft>
              <a:buNone/>
            </a:pPr>
            <a:r>
              <a:rPr lang="es-MX" sz="2100" b="0" i="0" u="none" strike="noStrike" dirty="0">
                <a:solidFill>
                  <a:schemeClr val="bg1"/>
                </a:solidFill>
                <a:effectLst/>
                <a:latin typeface="Bookman Old Style" panose="02050604050505020204" pitchFamily="18" charset="0"/>
              </a:rPr>
              <a:t>PROPOSICION No. 017</a:t>
            </a:r>
          </a:p>
          <a:p>
            <a:pPr marL="0" indent="0" algn="ctr" rtl="0">
              <a:spcBef>
                <a:spcPts val="0"/>
              </a:spcBef>
              <a:spcAft>
                <a:spcPts val="800"/>
              </a:spcAft>
              <a:buNone/>
            </a:pPr>
            <a:endParaRPr lang="es-MX" sz="2100" b="0" i="0" u="none" strike="noStrike" dirty="0">
              <a:solidFill>
                <a:schemeClr val="bg1"/>
              </a:solidFill>
              <a:effectLst/>
              <a:latin typeface="Bookman Old Style" panose="02050604050505020204" pitchFamily="18" charset="0"/>
            </a:endParaRPr>
          </a:p>
          <a:p>
            <a:pPr marL="0" indent="0" algn="ctr" rtl="0">
              <a:spcBef>
                <a:spcPts val="0"/>
              </a:spcBef>
              <a:spcAft>
                <a:spcPts val="800"/>
              </a:spcAft>
              <a:buNone/>
            </a:pPr>
            <a:r>
              <a:rPr lang="es-MX" sz="2100" b="0" i="0" u="none" strike="noStrike" dirty="0">
                <a:solidFill>
                  <a:schemeClr val="bg1"/>
                </a:solidFill>
                <a:effectLst/>
                <a:latin typeface="Bookman Old Style" panose="02050604050505020204" pitchFamily="18" charset="0"/>
              </a:rPr>
              <a:t>DIRECTOR DEL SISBEN Y FAMILIAS EN ACCION.</a:t>
            </a:r>
          </a:p>
          <a:p>
            <a:pPr marL="0" indent="0" algn="just" rtl="0">
              <a:spcBef>
                <a:spcPts val="0"/>
              </a:spcBef>
              <a:spcAft>
                <a:spcPts val="800"/>
              </a:spcAft>
              <a:buNone/>
            </a:pPr>
            <a:endParaRPr lang="es-MX" sz="1800" b="0" i="0" u="none" strike="noStrike" dirty="0">
              <a:solidFill>
                <a:schemeClr val="bg1"/>
              </a:solidFill>
              <a:effectLst/>
              <a:latin typeface="Bookman Old Style" panose="02050604050505020204" pitchFamily="18" charset="0"/>
            </a:endParaRPr>
          </a:p>
          <a:p>
            <a:pPr marL="0" indent="0" algn="just" rtl="0">
              <a:spcBef>
                <a:spcPts val="0"/>
              </a:spcBef>
              <a:spcAft>
                <a:spcPts val="800"/>
              </a:spcAft>
              <a:buNone/>
            </a:pPr>
            <a:endParaRPr lang="es-MX" sz="1800" b="0" i="0" u="none" strike="noStrike" dirty="0">
              <a:solidFill>
                <a:schemeClr val="bg1"/>
              </a:solidFill>
              <a:effectLst/>
              <a:latin typeface="Bookman Old Style" panose="02050604050505020204" pitchFamily="18" charset="0"/>
            </a:endParaRPr>
          </a:p>
          <a:p>
            <a:pPr marL="0" indent="0" algn="just" rtl="0">
              <a:spcBef>
                <a:spcPts val="0"/>
              </a:spcBef>
              <a:spcAft>
                <a:spcPts val="800"/>
              </a:spcAft>
              <a:buNone/>
            </a:pPr>
            <a:r>
              <a:rPr lang="es-MX" sz="2300" b="0" i="0" u="none" strike="noStrike" dirty="0">
                <a:solidFill>
                  <a:schemeClr val="bg1"/>
                </a:solidFill>
                <a:effectLst/>
                <a:latin typeface="Bookman Old Style" panose="02050604050505020204" pitchFamily="18" charset="0"/>
              </a:rPr>
              <a:t>La presente proposición fue encaminada para que nos explicaran en que consistía el SISBEN 4  y como se desarrollo en los barrios de Cartagena, de igual manera en que estado se encontraban las oficinas tanto en la parte física como en el personal. Y aclara que barrios en su momento quedaron sin censo en la nueva fase de SISBEN 4</a:t>
            </a:r>
          </a:p>
          <a:p>
            <a:pPr marL="0" indent="0" algn="just" rtl="0">
              <a:spcBef>
                <a:spcPts val="0"/>
              </a:spcBef>
              <a:spcAft>
                <a:spcPts val="800"/>
              </a:spcAft>
              <a:buNone/>
            </a:pPr>
            <a:r>
              <a:rPr lang="es-MX" sz="1800" b="0" i="0" u="none" strike="noStrike" dirty="0">
                <a:solidFill>
                  <a:schemeClr val="bg1"/>
                </a:solidFill>
                <a:effectLst/>
                <a:latin typeface="Bookman Old Style" panose="02050604050505020204" pitchFamily="18" charset="0"/>
              </a:rPr>
              <a:t> </a:t>
            </a:r>
            <a:endParaRPr lang="es-MX" b="0" dirty="0">
              <a:solidFill>
                <a:schemeClr val="bg1"/>
              </a:solidFill>
              <a:effectLst/>
            </a:endParaRPr>
          </a:p>
          <a:p>
            <a:pPr marL="0" indent="0">
              <a:buNone/>
            </a:pPr>
            <a:br>
              <a:rPr lang="es-MX" dirty="0"/>
            </a:br>
            <a:endParaRPr lang="es-CO" dirty="0"/>
          </a:p>
        </p:txBody>
      </p:sp>
      <p:sp>
        <p:nvSpPr>
          <p:cNvPr id="4" name="CuadroTexto 3">
            <a:extLst>
              <a:ext uri="{FF2B5EF4-FFF2-40B4-BE49-F238E27FC236}">
                <a16:creationId xmlns:a16="http://schemas.microsoft.com/office/drawing/2014/main" id="{B2EBE56F-A8CE-4A7C-8274-1BB7D19E2247}"/>
              </a:ext>
            </a:extLst>
          </p:cNvPr>
          <p:cNvSpPr txBox="1"/>
          <p:nvPr/>
        </p:nvSpPr>
        <p:spPr>
          <a:xfrm>
            <a:off x="3629892" y="943896"/>
            <a:ext cx="6553200" cy="707886"/>
          </a:xfrm>
          <a:prstGeom prst="rect">
            <a:avLst/>
          </a:prstGeom>
          <a:noFill/>
        </p:spPr>
        <p:txBody>
          <a:bodyPr wrap="square" rtlCol="0">
            <a:spAutoFit/>
          </a:bodyPr>
          <a:lstStyle/>
          <a:p>
            <a:pPr algn="ctr"/>
            <a:r>
              <a:rPr lang="es-MX" sz="4000" dirty="0">
                <a:solidFill>
                  <a:schemeClr val="bg1"/>
                </a:solidFill>
              </a:rPr>
              <a:t>PROPOSICIONES</a:t>
            </a:r>
            <a:r>
              <a:rPr lang="es-MX" sz="4000" dirty="0"/>
              <a:t> </a:t>
            </a:r>
            <a:endParaRPr lang="es-CO" sz="4000" dirty="0"/>
          </a:p>
        </p:txBody>
      </p:sp>
    </p:spTree>
    <p:extLst>
      <p:ext uri="{BB962C8B-B14F-4D97-AF65-F5344CB8AC3E}">
        <p14:creationId xmlns:p14="http://schemas.microsoft.com/office/powerpoint/2010/main" val="1958119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0F8D125-1194-4C15-9379-930C6BA1C827}"/>
              </a:ext>
            </a:extLst>
          </p:cNvPr>
          <p:cNvSpPr>
            <a:spLocks noGrp="1"/>
          </p:cNvSpPr>
          <p:nvPr>
            <p:ph idx="1"/>
          </p:nvPr>
        </p:nvSpPr>
        <p:spPr>
          <a:xfrm>
            <a:off x="877957" y="1113183"/>
            <a:ext cx="10081592" cy="5300869"/>
          </a:xfrm>
        </p:spPr>
        <p:txBody>
          <a:bodyPr>
            <a:normAutofit/>
          </a:bodyPr>
          <a:lstStyle/>
          <a:p>
            <a:pPr algn="ctr"/>
            <a:r>
              <a:rPr lang="es-CO" sz="2400" dirty="0">
                <a:solidFill>
                  <a:schemeClr val="bg1"/>
                </a:solidFill>
                <a:latin typeface="Bookman Old Style" panose="02050604050505020204" pitchFamily="18" charset="0"/>
              </a:rPr>
              <a:t>PROPOSICION No. 024</a:t>
            </a:r>
          </a:p>
          <a:p>
            <a:pPr algn="ctr"/>
            <a:endParaRPr lang="es-CO" sz="2100" dirty="0">
              <a:solidFill>
                <a:schemeClr val="bg1"/>
              </a:solidFill>
              <a:latin typeface="Bookman Old Style" panose="02050604050505020204" pitchFamily="18" charset="0"/>
            </a:endParaRPr>
          </a:p>
          <a:p>
            <a:pPr marL="0" indent="0" algn="ctr">
              <a:buNone/>
            </a:pPr>
            <a:r>
              <a:rPr lang="es-CO" sz="2100" dirty="0">
                <a:solidFill>
                  <a:schemeClr val="bg1"/>
                </a:solidFill>
                <a:latin typeface="Bookman Old Style" panose="02050604050505020204" pitchFamily="18" charset="0"/>
              </a:rPr>
              <a:t>EL FIN DE ESTA PROPOSICION FUE  EVALUAR Y BUSCAR SOLUCIONES POR AFECTACION OLA INVERNAL Y AUSENCIA DE DRENAJES PLUVIALES.</a:t>
            </a:r>
          </a:p>
          <a:p>
            <a:pPr marL="0" indent="0" algn="ctr">
              <a:buNone/>
            </a:pPr>
            <a:endParaRPr lang="es-CO" sz="2100" dirty="0">
              <a:solidFill>
                <a:schemeClr val="bg1"/>
              </a:solidFill>
              <a:latin typeface="Bookman Old Style" panose="02050604050505020204" pitchFamily="18" charset="0"/>
            </a:endParaRPr>
          </a:p>
          <a:p>
            <a:pPr marL="0" indent="0" algn="ctr">
              <a:buNone/>
            </a:pPr>
            <a:r>
              <a:rPr lang="es-CO" sz="2100" dirty="0">
                <a:solidFill>
                  <a:schemeClr val="bg1"/>
                </a:solidFill>
                <a:latin typeface="Bookman Old Style" panose="02050604050505020204" pitchFamily="18" charset="0"/>
              </a:rPr>
              <a:t>Teniendo en cuenta  que </a:t>
            </a:r>
            <a:r>
              <a:rPr lang="es-ES" sz="2100" dirty="0">
                <a:solidFill>
                  <a:schemeClr val="bg1"/>
                </a:solidFill>
                <a:latin typeface="Bookman Old Style" panose="02050604050505020204" pitchFamily="18" charset="0"/>
              </a:rPr>
              <a:t>los arroyos y caños en la ciudad ocasionan inundaciones, pérdidas de vidas humanas, daños en la infraestructura urbana, viviendas, redes de servicios públicos, daños ambientales, parálisis en la actividad comercial, industrial, educativa y en el transporte urbano y deterioro en la salud pública. </a:t>
            </a:r>
          </a:p>
          <a:p>
            <a:pPr marL="0" indent="0" algn="ctr">
              <a:buNone/>
            </a:pPr>
            <a:r>
              <a:rPr lang="es-ES" sz="2100" dirty="0">
                <a:solidFill>
                  <a:schemeClr val="bg1"/>
                </a:solidFill>
                <a:latin typeface="Bookman Old Style" panose="02050604050505020204" pitchFamily="18" charset="0"/>
              </a:rPr>
              <a:t>Por tal razón fueron citados los funcionarios del gabinete distrital para que presentaran un informe de las posibles soluciones ha esta </a:t>
            </a:r>
            <a:r>
              <a:rPr lang="es-ES" sz="2100" dirty="0" err="1">
                <a:solidFill>
                  <a:schemeClr val="bg1"/>
                </a:solidFill>
                <a:latin typeface="Bookman Old Style" panose="02050604050505020204" pitchFamily="18" charset="0"/>
              </a:rPr>
              <a:t>problematica</a:t>
            </a:r>
            <a:r>
              <a:rPr lang="es-ES" sz="2100" dirty="0">
                <a:solidFill>
                  <a:schemeClr val="bg1"/>
                </a:solidFill>
                <a:latin typeface="Bookman Old Style" panose="02050604050505020204" pitchFamily="18" charset="0"/>
              </a:rPr>
              <a:t>.</a:t>
            </a:r>
            <a:endParaRPr lang="es-CO" sz="2100" dirty="0">
              <a:solidFill>
                <a:schemeClr val="bg1"/>
              </a:solidFill>
              <a:latin typeface="Bookman Old Style" panose="02050604050505020204" pitchFamily="18" charset="0"/>
            </a:endParaRPr>
          </a:p>
          <a:p>
            <a:endParaRPr lang="es-CO" sz="6400" dirty="0">
              <a:solidFill>
                <a:schemeClr val="bg1"/>
              </a:solidFill>
              <a:latin typeface="Bookman Old Style" panose="02050604050505020204" pitchFamily="18" charset="0"/>
            </a:endParaRPr>
          </a:p>
          <a:p>
            <a:pPr marL="0" indent="0">
              <a:buNone/>
            </a:pPr>
            <a:endParaRPr lang="es-CO" dirty="0"/>
          </a:p>
        </p:txBody>
      </p:sp>
    </p:spTree>
    <p:extLst>
      <p:ext uri="{BB962C8B-B14F-4D97-AF65-F5344CB8AC3E}">
        <p14:creationId xmlns:p14="http://schemas.microsoft.com/office/powerpoint/2010/main" val="4250618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E8D8FA-2EC5-413E-B51D-697D383C96D9}"/>
              </a:ext>
            </a:extLst>
          </p:cNvPr>
          <p:cNvSpPr>
            <a:spLocks noGrp="1"/>
          </p:cNvSpPr>
          <p:nvPr>
            <p:ph type="title"/>
          </p:nvPr>
        </p:nvSpPr>
        <p:spPr>
          <a:xfrm>
            <a:off x="6130125" y="2199697"/>
            <a:ext cx="5444835" cy="3937100"/>
          </a:xfrm>
        </p:spPr>
        <p:txBody>
          <a:bodyPr>
            <a:normAutofit fontScale="90000"/>
          </a:bodyPr>
          <a:lstStyle/>
          <a:p>
            <a:pPr algn="ctr">
              <a:spcBef>
                <a:spcPts val="0"/>
              </a:spcBef>
              <a:spcAft>
                <a:spcPts val="800"/>
              </a:spcAft>
            </a:pPr>
            <a:br>
              <a:rPr lang="es-MX" sz="2000" dirty="0">
                <a:solidFill>
                  <a:schemeClr val="bg1"/>
                </a:solidFill>
                <a:latin typeface="Bookman Old Style" panose="02050604050505020204" pitchFamily="18" charset="0"/>
              </a:rPr>
            </a:br>
            <a:br>
              <a:rPr lang="es-MX" sz="2000" dirty="0">
                <a:solidFill>
                  <a:schemeClr val="bg1"/>
                </a:solidFill>
                <a:latin typeface="Bookman Old Style" panose="02050604050505020204" pitchFamily="18" charset="0"/>
              </a:rPr>
            </a:br>
            <a:br>
              <a:rPr lang="es-MX" sz="2000" dirty="0">
                <a:solidFill>
                  <a:schemeClr val="bg1"/>
                </a:solidFill>
                <a:latin typeface="Bookman Old Style" panose="02050604050505020204" pitchFamily="18" charset="0"/>
              </a:rPr>
            </a:br>
            <a:r>
              <a:rPr lang="es-MX" sz="2000" dirty="0">
                <a:solidFill>
                  <a:schemeClr val="bg1"/>
                </a:solidFill>
                <a:latin typeface="Bookman Old Style" panose="02050604050505020204" pitchFamily="18" charset="0"/>
              </a:rPr>
              <a:t>PROPOSICION N°58</a:t>
            </a:r>
            <a:br>
              <a:rPr lang="es-MX" sz="2000" dirty="0">
                <a:solidFill>
                  <a:schemeClr val="bg1"/>
                </a:solidFill>
                <a:latin typeface="Bookman Old Style" panose="02050604050505020204" pitchFamily="18" charset="0"/>
              </a:rPr>
            </a:br>
            <a:br>
              <a:rPr lang="es-MX" sz="2000" dirty="0">
                <a:solidFill>
                  <a:schemeClr val="bg1"/>
                </a:solidFill>
                <a:latin typeface="Bookman Old Style" panose="02050604050505020204" pitchFamily="18" charset="0"/>
              </a:rPr>
            </a:br>
            <a:br>
              <a:rPr lang="es-MX" sz="2000" dirty="0">
                <a:solidFill>
                  <a:schemeClr val="bg1"/>
                </a:solidFill>
                <a:latin typeface="Bookman Old Style" panose="02050604050505020204" pitchFamily="18" charset="0"/>
              </a:rPr>
            </a:br>
            <a:r>
              <a:rPr lang="es-MX" sz="2000" dirty="0">
                <a:solidFill>
                  <a:schemeClr val="bg1"/>
                </a:solidFill>
                <a:latin typeface="Bookman Old Style" panose="02050604050505020204" pitchFamily="18" charset="0"/>
              </a:rPr>
              <a:t>SECRETARIAS HACIENDA Y DADIS. </a:t>
            </a:r>
            <a:br>
              <a:rPr lang="es-MX" sz="2000" dirty="0">
                <a:solidFill>
                  <a:schemeClr val="bg1"/>
                </a:solidFill>
                <a:latin typeface="Bookman Old Style" panose="02050604050505020204" pitchFamily="18" charset="0"/>
              </a:rPr>
            </a:br>
            <a:br>
              <a:rPr lang="es-MX" sz="2000" dirty="0">
                <a:solidFill>
                  <a:schemeClr val="bg1"/>
                </a:solidFill>
                <a:latin typeface="Bookman Old Style" panose="02050604050505020204" pitchFamily="18" charset="0"/>
              </a:rPr>
            </a:br>
            <a:br>
              <a:rPr lang="es-MX" sz="2000" dirty="0">
                <a:solidFill>
                  <a:schemeClr val="bg1"/>
                </a:solidFill>
                <a:latin typeface="Bookman Old Style" panose="02050604050505020204" pitchFamily="18" charset="0"/>
              </a:rPr>
            </a:br>
            <a:br>
              <a:rPr lang="es-MX" sz="2000" b="0" i="0" u="none" strike="noStrike" dirty="0">
                <a:solidFill>
                  <a:schemeClr val="bg1"/>
                </a:solidFill>
                <a:effectLst/>
                <a:latin typeface="Bookman Old Style" panose="02050604050505020204" pitchFamily="18" charset="0"/>
              </a:rPr>
            </a:br>
            <a:r>
              <a:rPr lang="es-MX" sz="2000" b="0" i="0" u="none" strike="noStrike" dirty="0">
                <a:solidFill>
                  <a:schemeClr val="bg1"/>
                </a:solidFill>
                <a:effectLst/>
                <a:latin typeface="Bookman Old Style" panose="02050604050505020204" pitchFamily="18" charset="0"/>
              </a:rPr>
              <a:t>El Concejo Distrital de Cartagena de Indias, </a:t>
            </a:r>
            <a:r>
              <a:rPr lang="es-MX" sz="2000" dirty="0">
                <a:solidFill>
                  <a:schemeClr val="bg1"/>
                </a:solidFill>
                <a:latin typeface="Bookman Old Style" panose="02050604050505020204" pitchFamily="18" charset="0"/>
              </a:rPr>
              <a:t>con esta proposición busco profundizar en temas relacionados  con el estado de cartera de las  IPS Y ESE que prestan servicios en el distrito, el personal contrato para realizar las auditorias y  el procedimiento de control que este realiza ha estas entidades prestadoras del servicio de salud</a:t>
            </a:r>
            <a:br>
              <a:rPr lang="es-MX" sz="2000" dirty="0">
                <a:solidFill>
                  <a:schemeClr val="bg1"/>
                </a:solidFill>
                <a:latin typeface="Bookman Old Style" panose="02050604050505020204" pitchFamily="18" charset="0"/>
              </a:rPr>
            </a:br>
            <a:br>
              <a:rPr lang="es-MX" sz="1800" b="0" dirty="0">
                <a:effectLst/>
                <a:latin typeface="Bookman Old Style" panose="02050604050505020204" pitchFamily="18" charset="0"/>
              </a:rPr>
            </a:br>
            <a:br>
              <a:rPr lang="es-MX" sz="2000" dirty="0"/>
            </a:br>
            <a:endParaRPr lang="es-CO" sz="2000" dirty="0"/>
          </a:p>
        </p:txBody>
      </p:sp>
      <p:sp>
        <p:nvSpPr>
          <p:cNvPr id="3" name="Marcador de contenido 2">
            <a:extLst>
              <a:ext uri="{FF2B5EF4-FFF2-40B4-BE49-F238E27FC236}">
                <a16:creationId xmlns:a16="http://schemas.microsoft.com/office/drawing/2014/main" id="{DEE52C4F-21D2-4BC5-A496-0905CEC33A42}"/>
              </a:ext>
            </a:extLst>
          </p:cNvPr>
          <p:cNvSpPr>
            <a:spLocks noGrp="1"/>
          </p:cNvSpPr>
          <p:nvPr>
            <p:ph idx="1"/>
          </p:nvPr>
        </p:nvSpPr>
        <p:spPr>
          <a:xfrm>
            <a:off x="741218" y="2199697"/>
            <a:ext cx="5113892" cy="4351339"/>
          </a:xfrm>
        </p:spPr>
        <p:txBody>
          <a:bodyPr>
            <a:normAutofit fontScale="62500" lnSpcReduction="20000"/>
          </a:bodyPr>
          <a:lstStyle/>
          <a:p>
            <a:pPr marL="0" indent="0" algn="ctr">
              <a:spcBef>
                <a:spcPts val="0"/>
              </a:spcBef>
              <a:spcAft>
                <a:spcPts val="800"/>
              </a:spcAft>
              <a:buNone/>
            </a:pPr>
            <a:r>
              <a:rPr lang="es-MX" sz="3200" dirty="0">
                <a:solidFill>
                  <a:schemeClr val="bg1"/>
                </a:solidFill>
                <a:latin typeface="Bookman Old Style" panose="02050604050505020204" pitchFamily="18" charset="0"/>
              </a:rPr>
              <a:t>PROPOSICION N°28</a:t>
            </a:r>
          </a:p>
          <a:p>
            <a:pPr marL="0" indent="0" algn="ctr" rtl="0">
              <a:spcBef>
                <a:spcPts val="0"/>
              </a:spcBef>
              <a:spcAft>
                <a:spcPts val="800"/>
              </a:spcAft>
              <a:buNone/>
            </a:pPr>
            <a:endParaRPr lang="es-MX" sz="2900" b="0" i="0" u="none" strike="noStrike" dirty="0">
              <a:solidFill>
                <a:schemeClr val="bg1"/>
              </a:solidFill>
              <a:effectLst/>
              <a:latin typeface="Bookman Old Style" panose="02050604050505020204" pitchFamily="18" charset="0"/>
            </a:endParaRPr>
          </a:p>
          <a:p>
            <a:pPr marL="0" indent="0" algn="ctr" rtl="0">
              <a:spcBef>
                <a:spcPts val="0"/>
              </a:spcBef>
              <a:spcAft>
                <a:spcPts val="800"/>
              </a:spcAft>
              <a:buNone/>
            </a:pPr>
            <a:r>
              <a:rPr lang="es-MX" sz="2900" b="0" i="0" u="none" strike="noStrike" dirty="0">
                <a:solidFill>
                  <a:schemeClr val="bg1"/>
                </a:solidFill>
                <a:effectLst/>
                <a:latin typeface="Bookman Old Style" panose="02050604050505020204" pitchFamily="18" charset="0"/>
              </a:rPr>
              <a:t>SECRETARIA PARTICIPACION  DESARROLLO SOCIAL.</a:t>
            </a:r>
          </a:p>
          <a:p>
            <a:pPr algn="just" rtl="0">
              <a:spcBef>
                <a:spcPts val="0"/>
              </a:spcBef>
              <a:spcAft>
                <a:spcPts val="800"/>
              </a:spcAft>
            </a:pPr>
            <a:endParaRPr lang="es-MX" sz="2900" dirty="0">
              <a:solidFill>
                <a:schemeClr val="bg1"/>
              </a:solidFill>
              <a:latin typeface="Bookman Old Style" panose="02050604050505020204" pitchFamily="18" charset="0"/>
            </a:endParaRPr>
          </a:p>
          <a:p>
            <a:pPr algn="just">
              <a:spcBef>
                <a:spcPts val="0"/>
              </a:spcBef>
              <a:spcAft>
                <a:spcPts val="800"/>
              </a:spcAft>
            </a:pPr>
            <a:r>
              <a:rPr lang="es-MX" sz="2900" dirty="0">
                <a:solidFill>
                  <a:schemeClr val="bg1"/>
                </a:solidFill>
              </a:rPr>
              <a:t>Dicha proposición fue encaminada </a:t>
            </a:r>
            <a:r>
              <a:rPr lang="es-CO" sz="2900" dirty="0">
                <a:solidFill>
                  <a:schemeClr val="bg1"/>
                </a:solidFill>
              </a:rPr>
              <a:t>la falta de gestión, ante los programas que lidera la Secretaria de Participación y Desarrollo Social del Distrito de Cartagena, como son los programas de Adulto Mayor y habitante de calle.</a:t>
            </a:r>
          </a:p>
          <a:p>
            <a:pPr algn="just">
              <a:spcBef>
                <a:spcPts val="0"/>
              </a:spcBef>
              <a:spcAft>
                <a:spcPts val="800"/>
              </a:spcAft>
            </a:pPr>
            <a:r>
              <a:rPr lang="es-ES" sz="2900" dirty="0">
                <a:solidFill>
                  <a:schemeClr val="bg1"/>
                </a:solidFill>
              </a:rPr>
              <a:t>Por lo que muy respetuosamente esta Honorable Corporación  cito al Dr. ARMANDO CORDOBA JULIO, en su condición de Secretario de Participación y Desarrollo Social del Distrito de Cartagena, a la Secretario General del Distrito, con el fin de que rinda informe detallado</a:t>
            </a:r>
            <a:br>
              <a:rPr lang="es-MX" sz="2900" dirty="0">
                <a:solidFill>
                  <a:schemeClr val="bg1"/>
                </a:solidFill>
              </a:rPr>
            </a:br>
            <a:r>
              <a:rPr lang="es-MX" sz="2900" dirty="0">
                <a:solidFill>
                  <a:schemeClr val="bg1"/>
                </a:solidFill>
              </a:rPr>
              <a:t>suficiente.</a:t>
            </a:r>
            <a:endParaRPr lang="es-CO" sz="2900" dirty="0">
              <a:solidFill>
                <a:schemeClr val="bg1"/>
              </a:solidFill>
            </a:endParaRPr>
          </a:p>
        </p:txBody>
      </p:sp>
    </p:spTree>
    <p:extLst>
      <p:ext uri="{BB962C8B-B14F-4D97-AF65-F5344CB8AC3E}">
        <p14:creationId xmlns:p14="http://schemas.microsoft.com/office/powerpoint/2010/main" val="3941324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271612A-549D-4377-8B9A-E527F1C80C0C}"/>
              </a:ext>
            </a:extLst>
          </p:cNvPr>
          <p:cNvSpPr>
            <a:spLocks noGrp="1"/>
          </p:cNvSpPr>
          <p:nvPr>
            <p:ph idx="1"/>
          </p:nvPr>
        </p:nvSpPr>
        <p:spPr>
          <a:xfrm>
            <a:off x="838197" y="1748817"/>
            <a:ext cx="9763541" cy="4208638"/>
          </a:xfrm>
        </p:spPr>
        <p:txBody>
          <a:bodyPr>
            <a:normAutofit/>
          </a:bodyPr>
          <a:lstStyle/>
          <a:p>
            <a:pPr algn="ctr">
              <a:spcBef>
                <a:spcPts val="0"/>
              </a:spcBef>
              <a:spcAft>
                <a:spcPts val="800"/>
              </a:spcAft>
            </a:pPr>
            <a:r>
              <a:rPr lang="es-MX" sz="1800" dirty="0">
                <a:latin typeface="Bookman Old Style" panose="02050604050505020204" pitchFamily="18" charset="0"/>
              </a:rPr>
              <a:t>PROPOSICION No. 079</a:t>
            </a:r>
          </a:p>
          <a:p>
            <a:pPr marL="0" indent="0" algn="ctr" rtl="0">
              <a:spcBef>
                <a:spcPts val="0"/>
              </a:spcBef>
              <a:spcAft>
                <a:spcPts val="800"/>
              </a:spcAft>
              <a:buNone/>
            </a:pPr>
            <a:endParaRPr lang="es-MX" sz="1800" dirty="0">
              <a:latin typeface="Bookman Old Style" panose="02050604050505020204" pitchFamily="18" charset="0"/>
            </a:endParaRPr>
          </a:p>
          <a:p>
            <a:pPr marL="0" indent="0" algn="ctr" rtl="0">
              <a:spcBef>
                <a:spcPts val="0"/>
              </a:spcBef>
              <a:spcAft>
                <a:spcPts val="800"/>
              </a:spcAft>
              <a:buNone/>
            </a:pPr>
            <a:r>
              <a:rPr lang="es-MX" sz="1800" dirty="0">
                <a:latin typeface="Bookman Old Style" panose="02050604050505020204" pitchFamily="18" charset="0"/>
              </a:rPr>
              <a:t>ESCUELA DE GOBIERNO</a:t>
            </a:r>
            <a:endParaRPr lang="es-MX" sz="1800" b="0" dirty="0">
              <a:effectLst/>
              <a:latin typeface="Bookman Old Style" panose="02050604050505020204" pitchFamily="18" charset="0"/>
            </a:endParaRPr>
          </a:p>
          <a:p>
            <a:pPr marL="0" indent="0" algn="just">
              <a:spcBef>
                <a:spcPts val="0"/>
              </a:spcBef>
              <a:spcAft>
                <a:spcPts val="800"/>
              </a:spcAft>
              <a:buNone/>
            </a:pPr>
            <a:br>
              <a:rPr lang="es-MX" sz="2000" b="0" dirty="0">
                <a:effectLst/>
              </a:rPr>
            </a:br>
            <a:r>
              <a:rPr lang="es-MX" sz="2000" b="0" i="0" u="none" strike="noStrike" dirty="0">
                <a:effectLst/>
                <a:latin typeface="Bookman Old Style" panose="02050604050505020204" pitchFamily="18" charset="0"/>
              </a:rPr>
              <a:t>Teniendo en cuenta las declaraciones y cuestionamientos que han estado circulando en las redes sociales en los últimos días con relación a la ejecución del contrato BARRIO HEROICO. El Concejo Distrital de Cartagena de Indias, propone solicitar </a:t>
            </a:r>
            <a:r>
              <a:rPr lang="es-MX" sz="2000" dirty="0">
                <a:latin typeface="Bookman Old Style" panose="02050604050505020204" pitchFamily="18" charset="0"/>
              </a:rPr>
              <a:t>ha dicha dependencia información referente a la ejecución de dicho contrato.</a:t>
            </a:r>
            <a:endParaRPr lang="es-CO" sz="2000" dirty="0"/>
          </a:p>
        </p:txBody>
      </p:sp>
    </p:spTree>
    <p:extLst>
      <p:ext uri="{BB962C8B-B14F-4D97-AF65-F5344CB8AC3E}">
        <p14:creationId xmlns:p14="http://schemas.microsoft.com/office/powerpoint/2010/main" val="433777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84723BE2-2917-45F1-BDE2-E71B6A2F2F47}"/>
              </a:ext>
            </a:extLst>
          </p:cNvPr>
          <p:cNvSpPr txBox="1">
            <a:spLocks noGrp="1"/>
          </p:cNvSpPr>
          <p:nvPr>
            <p:ph idx="1"/>
          </p:nvPr>
        </p:nvSpPr>
        <p:spPr>
          <a:xfrm>
            <a:off x="838200" y="1825625"/>
            <a:ext cx="10515600" cy="4769511"/>
          </a:xfrm>
          <a:prstGeom prst="rect">
            <a:avLst/>
          </a:prstGeom>
          <a:noFill/>
        </p:spPr>
        <p:txBody>
          <a:bodyPr wrap="square" rtlCol="0">
            <a:spAutoFit/>
          </a:bodyPr>
          <a:lstStyle/>
          <a:p>
            <a:pPr algn="ctr" rtl="0">
              <a:spcBef>
                <a:spcPts val="0"/>
              </a:spcBef>
              <a:spcAft>
                <a:spcPts val="800"/>
              </a:spcAft>
            </a:pPr>
            <a:r>
              <a:rPr lang="es-MX" sz="2000" i="0" u="none" strike="noStrike" dirty="0">
                <a:solidFill>
                  <a:schemeClr val="bg1"/>
                </a:solidFill>
                <a:effectLst/>
                <a:latin typeface="Bookman Old Style" panose="02050604050505020204" pitchFamily="18" charset="0"/>
              </a:rPr>
              <a:t>PROPOSICION No. 080 </a:t>
            </a:r>
          </a:p>
          <a:p>
            <a:pPr algn="ctr" rtl="0">
              <a:spcBef>
                <a:spcPts val="0"/>
              </a:spcBef>
              <a:spcAft>
                <a:spcPts val="800"/>
              </a:spcAft>
            </a:pPr>
            <a:endParaRPr lang="es-MX" b="1" i="0" u="none" strike="noStrike" dirty="0">
              <a:solidFill>
                <a:schemeClr val="bg1"/>
              </a:solidFill>
              <a:effectLst/>
              <a:latin typeface="Bookman Old Style" panose="02050604050505020204" pitchFamily="18" charset="0"/>
            </a:endParaRPr>
          </a:p>
          <a:p>
            <a:pPr marL="0" indent="0" algn="ctr" rtl="0">
              <a:spcBef>
                <a:spcPts val="0"/>
              </a:spcBef>
              <a:spcAft>
                <a:spcPts val="800"/>
              </a:spcAft>
              <a:buNone/>
            </a:pPr>
            <a:r>
              <a:rPr lang="es-MX" sz="1800" i="0" u="none" strike="noStrike" dirty="0">
                <a:solidFill>
                  <a:schemeClr val="bg1"/>
                </a:solidFill>
                <a:effectLst/>
                <a:latin typeface="Bookman Old Style" panose="02050604050505020204" pitchFamily="18" charset="0"/>
              </a:rPr>
              <a:t>TRAZABILIDAD EN LA REVISION DE PROCESOS DE CONTRATACION.</a:t>
            </a:r>
          </a:p>
          <a:p>
            <a:pPr algn="ctr" rtl="0">
              <a:spcBef>
                <a:spcPts val="0"/>
              </a:spcBef>
              <a:spcAft>
                <a:spcPts val="800"/>
              </a:spcAft>
            </a:pPr>
            <a:endParaRPr lang="es-MX" sz="1800" b="1" i="0" u="none" strike="noStrike" dirty="0">
              <a:solidFill>
                <a:schemeClr val="bg1"/>
              </a:solidFill>
              <a:effectLst/>
              <a:latin typeface="Bookman Old Style" panose="02050604050505020204" pitchFamily="18" charset="0"/>
            </a:endParaRPr>
          </a:p>
          <a:p>
            <a:pPr marL="0" indent="0" algn="just" rtl="0">
              <a:spcBef>
                <a:spcPts val="0"/>
              </a:spcBef>
              <a:spcAft>
                <a:spcPts val="800"/>
              </a:spcAft>
              <a:buNone/>
            </a:pPr>
            <a:r>
              <a:rPr lang="es-MX" sz="1800" b="0" i="0" u="none" strike="noStrike" dirty="0">
                <a:solidFill>
                  <a:schemeClr val="bg1"/>
                </a:solidFill>
                <a:effectLst/>
                <a:latin typeface="Bookman Old Style" panose="02050604050505020204" pitchFamily="18" charset="0"/>
              </a:rPr>
              <a:t>Teniendo en cuanta las múltiples quejas por parte de las dependencias que remiten procesos para revisión a la secretaría general y a la Unidad Asesora de Contratación, aunado al evidente retraso que presentan los procesos de contratación en todas las dependencias de la Alcaldía Mayor de Cartagena, el Concejo Distrital de Cartagena de Indias Propone, solicitar a la Secretaría General del Distrito, Unidad Asesora de Contratación – UAC, para dar respuesta a la información requerida.</a:t>
            </a:r>
            <a:endParaRPr lang="es-MX" b="1" dirty="0">
              <a:solidFill>
                <a:schemeClr val="bg1"/>
              </a:solidFill>
              <a:latin typeface="Bookman Old Style" panose="02050604050505020204" pitchFamily="18" charset="0"/>
            </a:endParaRPr>
          </a:p>
          <a:p>
            <a:pPr algn="just" rtl="0">
              <a:spcBef>
                <a:spcPts val="0"/>
              </a:spcBef>
              <a:spcAft>
                <a:spcPts val="800"/>
              </a:spcAft>
            </a:pPr>
            <a:endParaRPr lang="es-MX" b="0" dirty="0">
              <a:solidFill>
                <a:schemeClr val="bg1"/>
              </a:solidFill>
              <a:effectLst/>
            </a:endParaRPr>
          </a:p>
          <a:p>
            <a:br>
              <a:rPr lang="es-MX" dirty="0"/>
            </a:br>
            <a:endParaRPr lang="es-CO" dirty="0"/>
          </a:p>
        </p:txBody>
      </p:sp>
    </p:spTree>
    <p:extLst>
      <p:ext uri="{BB962C8B-B14F-4D97-AF65-F5344CB8AC3E}">
        <p14:creationId xmlns:p14="http://schemas.microsoft.com/office/powerpoint/2010/main" val="4252309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4C424A-8326-438A-A20A-C736582FB5F4}"/>
              </a:ext>
            </a:extLst>
          </p:cNvPr>
          <p:cNvSpPr>
            <a:spLocks noGrp="1"/>
          </p:cNvSpPr>
          <p:nvPr>
            <p:ph type="title"/>
          </p:nvPr>
        </p:nvSpPr>
        <p:spPr>
          <a:xfrm>
            <a:off x="1607129" y="1930254"/>
            <a:ext cx="9531926" cy="1325563"/>
          </a:xfrm>
        </p:spPr>
        <p:txBody>
          <a:bodyPr>
            <a:normAutofit/>
          </a:bodyPr>
          <a:lstStyle/>
          <a:p>
            <a:pPr algn="ctr"/>
            <a:r>
              <a:rPr lang="es-ES" b="1" dirty="0">
                <a:solidFill>
                  <a:schemeClr val="bg1"/>
                </a:solidFill>
              </a:rPr>
              <a:t>INTEGRACION DE LAS COMISIONES PERMANENTES</a:t>
            </a:r>
            <a:endParaRPr lang="es-CO" b="1" dirty="0">
              <a:solidFill>
                <a:schemeClr val="bg1"/>
              </a:solidFill>
            </a:endParaRPr>
          </a:p>
        </p:txBody>
      </p:sp>
      <p:sp>
        <p:nvSpPr>
          <p:cNvPr id="3" name="Marcador de contenido 2">
            <a:extLst>
              <a:ext uri="{FF2B5EF4-FFF2-40B4-BE49-F238E27FC236}">
                <a16:creationId xmlns:a16="http://schemas.microsoft.com/office/drawing/2014/main" id="{6BA160D5-91AF-4B06-9C60-562BD95D4A97}"/>
              </a:ext>
            </a:extLst>
          </p:cNvPr>
          <p:cNvSpPr>
            <a:spLocks noGrp="1"/>
          </p:cNvSpPr>
          <p:nvPr>
            <p:ph idx="1"/>
          </p:nvPr>
        </p:nvSpPr>
        <p:spPr>
          <a:xfrm>
            <a:off x="838200" y="3789218"/>
            <a:ext cx="10515600" cy="2833327"/>
          </a:xfrm>
        </p:spPr>
        <p:txBody>
          <a:bodyPr/>
          <a:lstStyle/>
          <a:p>
            <a:pPr algn="ctr"/>
            <a:r>
              <a:rPr lang="es-CO" dirty="0">
                <a:solidFill>
                  <a:schemeClr val="bg1"/>
                </a:solidFill>
              </a:rPr>
              <a:t>HERNANDO PIÑA ELLES COMISION </a:t>
            </a:r>
            <a:r>
              <a:rPr lang="es-ES" dirty="0">
                <a:solidFill>
                  <a:schemeClr val="bg1"/>
                </a:solidFill>
              </a:rPr>
              <a:t>PRIMERA O DEL PLAN Y BIENES EN LA CALIDAD DE SECRETARIO. </a:t>
            </a:r>
          </a:p>
          <a:p>
            <a:pPr algn="ctr"/>
            <a:r>
              <a:rPr lang="es-ES" dirty="0">
                <a:solidFill>
                  <a:schemeClr val="bg1"/>
                </a:solidFill>
              </a:rPr>
              <a:t>KATTYA MENDOZA SALEME Y GLORIA ISABEL ESTRADA BENAVIDES</a:t>
            </a:r>
          </a:p>
          <a:p>
            <a:pPr algn="ctr"/>
            <a:r>
              <a:rPr lang="es-ES" dirty="0">
                <a:solidFill>
                  <a:schemeClr val="bg1"/>
                </a:solidFill>
              </a:rPr>
              <a:t>COMISION TERCERA O DE ASUNTOS GENERALES</a:t>
            </a:r>
          </a:p>
          <a:p>
            <a:pPr marL="0" indent="0">
              <a:buNone/>
            </a:pPr>
            <a:endParaRPr lang="es-CO" dirty="0"/>
          </a:p>
        </p:txBody>
      </p:sp>
    </p:spTree>
    <p:extLst>
      <p:ext uri="{BB962C8B-B14F-4D97-AF65-F5344CB8AC3E}">
        <p14:creationId xmlns:p14="http://schemas.microsoft.com/office/powerpoint/2010/main" val="121603219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TotalTime>
  <Words>675</Words>
  <Application>Microsoft Office PowerPoint</Application>
  <PresentationFormat>Panorámica</PresentationFormat>
  <Paragraphs>73</Paragraphs>
  <Slides>14</Slides>
  <Notes>0</Notes>
  <HiddenSlides>0</HiddenSlides>
  <MMClips>0</MMClips>
  <ScaleCrop>false</ScaleCrop>
  <HeadingPairs>
    <vt:vector size="6" baseType="variant">
      <vt:variant>
        <vt:lpstr>Fuentes usadas</vt:lpstr>
      </vt:variant>
      <vt:variant>
        <vt:i4>6</vt:i4>
      </vt:variant>
      <vt:variant>
        <vt:lpstr>Tema</vt:lpstr>
      </vt:variant>
      <vt:variant>
        <vt:i4>5</vt:i4>
      </vt:variant>
      <vt:variant>
        <vt:lpstr>Títulos de diapositiva</vt:lpstr>
      </vt:variant>
      <vt:variant>
        <vt:i4>14</vt:i4>
      </vt:variant>
    </vt:vector>
  </HeadingPairs>
  <TitlesOfParts>
    <vt:vector size="25" baseType="lpstr">
      <vt:lpstr>Arial</vt:lpstr>
      <vt:lpstr>Bookman Old Style</vt:lpstr>
      <vt:lpstr>Calibri</vt:lpstr>
      <vt:lpstr>Calibri Light</vt:lpstr>
      <vt:lpstr>Century Gothic</vt:lpstr>
      <vt:lpstr>Times New Roman</vt:lpstr>
      <vt:lpstr>Tema de Office</vt:lpstr>
      <vt:lpstr>Diseño personalizado</vt:lpstr>
      <vt:lpstr>1_Diseño personalizado</vt:lpstr>
      <vt:lpstr>2_Diseño personalizado</vt:lpstr>
      <vt:lpstr>3_Diseño personalizado</vt:lpstr>
      <vt:lpstr>Presentación de PowerPoint</vt:lpstr>
      <vt:lpstr>BANCADA DE PARTIDO LIBERAL</vt:lpstr>
      <vt:lpstr>Presentación de PowerPoint</vt:lpstr>
      <vt:lpstr> PROPOSICION No. 013  DIRECTORA DEL PLAN DE EMERGENCIA SOCIAL PEDRO ROMERO    La presente Proposición es teniendo en cuenta la importancia de dichas dependencias en la Administración Distrital y que no fueron programadas en la presentación de los informes de conformidad con los Artículos 38 y 39 del Acuerdo 014 de 2018 (Reglamento Interno del Concejo).  </vt:lpstr>
      <vt:lpstr>Presentación de PowerPoint</vt:lpstr>
      <vt:lpstr>   PROPOSICION N°58   SECRETARIAS HACIENDA Y DADIS.     El Concejo Distrital de Cartagena de Indias, con esta proposición busco profundizar en temas relacionados  con el estado de cartera de las  IPS Y ESE que prestan servicios en el distrito, el personal contrato para realizar las auditorias y  el procedimiento de control que este realiza ha estas entidades prestadoras del servicio de salud   </vt:lpstr>
      <vt:lpstr>Presentación de PowerPoint</vt:lpstr>
      <vt:lpstr>Presentación de PowerPoint</vt:lpstr>
      <vt:lpstr>INTEGRACION DE LAS COMISIONES PERMANENTES</vt:lpstr>
      <vt:lpstr>PROYECTOS DE ACUERDOS APROBADOS Y SANCIONADOS POR LA COMISIÓN PRIMERA</vt:lpstr>
      <vt:lpstr>PROYECTO.   P.A 86 “Por medio del cual se realiza un traslado presupuestal entre unidades ejecutoras en el Presupuesto de Rentas, Recursos de capital y Recursos de fondos especiales; las Apropiaciones de funcionamiento y de Servicio a la deuda, así como el plan de Inversiones con Enfoque de Género para la vigencia fiscal del 1° de enero al 31 de diciembre de 2021 en el Distrito Turístico y Cultural de Cartagena de indias y se dictan otras disposiciones”</vt:lpstr>
      <vt:lpstr>PROYECTOS DE ACUERDOS APROBADOS Y SANCIONADOS POR LA COMISIÓN TERCERA</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Ricardo Barrios Guerrero</dc:creator>
  <cp:lastModifiedBy>rosaamelia maciasseguanes</cp:lastModifiedBy>
  <cp:revision>24</cp:revision>
  <dcterms:created xsi:type="dcterms:W3CDTF">2021-06-22T17:05:00Z</dcterms:created>
  <dcterms:modified xsi:type="dcterms:W3CDTF">2021-07-23T17:59:54Z</dcterms:modified>
</cp:coreProperties>
</file>