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4"/>
  </p:normalViewPr>
  <p:slideViewPr>
    <p:cSldViewPr snapToGrid="0" snapToObjects="1">
      <p:cViewPr varScale="1">
        <p:scale>
          <a:sx n="85" d="100"/>
          <a:sy n="85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3259-B1AB-7B48-B9A7-79F7B3C7C589}" type="datetimeFigureOut">
              <a:rPr lang="es-ES_tradnl" smtClean="0"/>
              <a:t>03/01/2022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65FE-E028-E24F-A202-C2345D367D1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28514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3259-B1AB-7B48-B9A7-79F7B3C7C589}" type="datetimeFigureOut">
              <a:rPr lang="es-ES_tradnl" smtClean="0"/>
              <a:t>03/01/2022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65FE-E028-E24F-A202-C2345D367D1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96605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3259-B1AB-7B48-B9A7-79F7B3C7C589}" type="datetimeFigureOut">
              <a:rPr lang="es-ES_tradnl" smtClean="0"/>
              <a:t>03/01/2022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65FE-E028-E24F-A202-C2345D367D1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9288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3259-B1AB-7B48-B9A7-79F7B3C7C589}" type="datetimeFigureOut">
              <a:rPr lang="es-ES_tradnl" smtClean="0"/>
              <a:t>03/01/2022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65FE-E028-E24F-A202-C2345D367D1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20791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3259-B1AB-7B48-B9A7-79F7B3C7C589}" type="datetimeFigureOut">
              <a:rPr lang="es-ES_tradnl" smtClean="0"/>
              <a:t>03/01/2022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65FE-E028-E24F-A202-C2345D367D1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84818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3259-B1AB-7B48-B9A7-79F7B3C7C589}" type="datetimeFigureOut">
              <a:rPr lang="es-ES_tradnl" smtClean="0"/>
              <a:t>03/01/2022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65FE-E028-E24F-A202-C2345D367D1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1912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3259-B1AB-7B48-B9A7-79F7B3C7C589}" type="datetimeFigureOut">
              <a:rPr lang="es-ES_tradnl" smtClean="0"/>
              <a:t>03/01/2022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65FE-E028-E24F-A202-C2345D367D1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08695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3259-B1AB-7B48-B9A7-79F7B3C7C589}" type="datetimeFigureOut">
              <a:rPr lang="es-ES_tradnl" smtClean="0"/>
              <a:t>03/01/2022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65FE-E028-E24F-A202-C2345D367D1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697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3259-B1AB-7B48-B9A7-79F7B3C7C589}" type="datetimeFigureOut">
              <a:rPr lang="es-ES_tradnl" smtClean="0"/>
              <a:t>03/01/2022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65FE-E028-E24F-A202-C2345D367D1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106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3259-B1AB-7B48-B9A7-79F7B3C7C589}" type="datetimeFigureOut">
              <a:rPr lang="es-ES_tradnl" smtClean="0"/>
              <a:t>03/01/2022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65FE-E028-E24F-A202-C2345D367D1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23485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3259-B1AB-7B48-B9A7-79F7B3C7C589}" type="datetimeFigureOut">
              <a:rPr lang="es-ES_tradnl" smtClean="0"/>
              <a:t>03/01/2022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65FE-E028-E24F-A202-C2345D367D1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33164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33259-B1AB-7B48-B9A7-79F7B3C7C589}" type="datetimeFigureOut">
              <a:rPr lang="es-ES_tradnl" smtClean="0"/>
              <a:t>03/01/2022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965FE-E028-E24F-A202-C2345D367D14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84007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0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6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43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91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81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22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53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20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11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3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9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3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2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81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587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0</Words>
  <Application>Microsoft Office PowerPoint</Application>
  <PresentationFormat>Panorámica</PresentationFormat>
  <Paragraphs>0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Planeacion_2020</cp:lastModifiedBy>
  <cp:revision>2</cp:revision>
  <dcterms:created xsi:type="dcterms:W3CDTF">2021-07-20T15:19:30Z</dcterms:created>
  <dcterms:modified xsi:type="dcterms:W3CDTF">2022-01-03T14:11:06Z</dcterms:modified>
</cp:coreProperties>
</file>